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10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EDA9-47FF-477C-B7CF-9CBFFAF486EE}" type="datetimeFigureOut">
              <a:rPr lang="en-PH" smtClean="0"/>
              <a:t>24/02/2019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4AD7B-9571-4B00-A14B-36AADDB448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83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So, we want them to see that these things matter.</a:t>
            </a:r>
          </a:p>
          <a:p>
            <a:r>
              <a:rPr lang="en-PH" dirty="0"/>
              <a:t>We want them to feel happy for having done something despite all the pressure and hopelessness.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4AD7B-9571-4B00-A14B-36AADDB4486B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004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enjoy-moments-share</a:t>
            </a:r>
          </a:p>
          <a:p>
            <a:r>
              <a:rPr lang="en-PH" dirty="0"/>
              <a:t>reflect-ideas-happiness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4AD7B-9571-4B00-A14B-36AADDB4486B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132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These stars aren’t meant to be something that users will want more of, so nowhere in the app will we give it out as a statistic.</a:t>
            </a:r>
          </a:p>
          <a:p>
            <a:r>
              <a:rPr lang="en-PH" dirty="0"/>
              <a:t>We don’t want the impression that stars equate to joy. It’s having done something that should equate to joy.</a:t>
            </a:r>
          </a:p>
          <a:p>
            <a:r>
              <a:rPr lang="en-PH" dirty="0"/>
              <a:t>These gift messages are meant to be enjoyable; and for some, sharing them with family and friends adds more joy</a:t>
            </a:r>
          </a:p>
          <a:p>
            <a:r>
              <a:rPr lang="en-PH" dirty="0"/>
              <a:t>And the gift messages are sensitive to how users rate each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4AD7B-9571-4B00-A14B-36AADDB4486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28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These words are important, they are the ideas of happiness given to the user; the ideas that users can reflect upon.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4AD7B-9571-4B00-A14B-36AADDB4486B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2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30B28A-5DDC-41B2-A6A0-CBCF1C7C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571" y="5524972"/>
            <a:ext cx="3682836" cy="696602"/>
          </a:xfrm>
        </p:spPr>
        <p:txBody>
          <a:bodyPr/>
          <a:lstStyle/>
          <a:p>
            <a:r>
              <a:rPr lang="en-PH" dirty="0"/>
              <a:t>By Team Blue Griffins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2BCFC-687D-41CC-B2DE-EBC377E0B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"/>
          <a:stretch/>
        </p:blipFill>
        <p:spPr>
          <a:xfrm>
            <a:off x="3266900" y="-70105"/>
            <a:ext cx="5405947" cy="55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8168-A6FB-4FDA-AA93-14D179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834"/>
            <a:ext cx="8534400" cy="954157"/>
          </a:xfrm>
        </p:spPr>
        <p:txBody>
          <a:bodyPr>
            <a:normAutofit/>
          </a:bodyPr>
          <a:lstStyle/>
          <a:p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Who are the target users?</a:t>
            </a:r>
            <a:b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What problem are we trying to solve?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73E3F-7F33-443B-AA8B-729B6C3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4620408"/>
          </a:xfrm>
        </p:spPr>
        <p:txBody>
          <a:bodyPr anchor="t"/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We are targeting people who have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hope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continue in life.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They feel overwhelmed by life’s challenges.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They feel that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they do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isn’t enough to reach their dreams.</a:t>
            </a:r>
          </a:p>
          <a:p>
            <a:pPr lvl="1"/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problem is that they don’t see the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that they do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day-to-day as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 that matter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8168-A6FB-4FDA-AA93-14D179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834"/>
            <a:ext cx="8534400" cy="954157"/>
          </a:xfrm>
        </p:spPr>
        <p:txBody>
          <a:bodyPr>
            <a:normAutofit/>
          </a:bodyPr>
          <a:lstStyle/>
          <a:p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The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73E3F-7F33-443B-AA8B-729B6C3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4620408"/>
          </a:xfrm>
        </p:spPr>
        <p:txBody>
          <a:bodyPr anchor="t"/>
          <a:lstStyle/>
          <a:p>
            <a:pPr marL="0" indent="0">
              <a:buNone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#1: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let users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the things that they do, to put their focus on these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and to encourage them to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these moments with others</a:t>
            </a:r>
          </a:p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#2: 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let users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on the things they have done and to give them the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that there are things that they did which made them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6771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8168-A6FB-4FDA-AA93-14D179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834"/>
            <a:ext cx="8534400" cy="954157"/>
          </a:xfrm>
        </p:spPr>
        <p:txBody>
          <a:bodyPr>
            <a:normAutofit/>
          </a:bodyPr>
          <a:lstStyle/>
          <a:p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73E3F-7F33-443B-AA8B-729B6C3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4620408"/>
          </a:xfrm>
        </p:spPr>
        <p:txBody>
          <a:bodyPr anchor="t"/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Stride7 is a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that keeps record of the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that users accomplish in each day.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Users will list these tasks and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self-rate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each task on a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1-to-5 star basis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after being notified by the app at the end of each day. They must be aware that they are rating each task based on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they appreciate having done the task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(Objective #1)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They will receive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gift messages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after doing so, and they can share these on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They will keep doing this for a week.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8168-A6FB-4FDA-AA93-14D179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834"/>
            <a:ext cx="8534400" cy="954157"/>
          </a:xfrm>
        </p:spPr>
        <p:txBody>
          <a:bodyPr>
            <a:normAutofit/>
          </a:bodyPr>
          <a:lstStyle/>
          <a:p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73E3F-7F33-443B-AA8B-729B6C3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4620408"/>
          </a:xfrm>
        </p:spPr>
        <p:txBody>
          <a:bodyPr anchor="t"/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The app receives each task based on two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inputs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, the objective and the purpose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For example: music for charity, homework for school</a:t>
            </a:r>
          </a:p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(Objective #2)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After a week, the app will count the stars that each word received. The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words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with the highest number of stars (or 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appreciated words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) will be notified to and presented to the user.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He/she can also opt to share this on social media.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5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8168-A6FB-4FDA-AA93-14D179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834"/>
            <a:ext cx="8534400" cy="954157"/>
          </a:xfrm>
        </p:spPr>
        <p:txBody>
          <a:bodyPr>
            <a:normAutofit/>
          </a:bodyPr>
          <a:lstStyle/>
          <a:p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What did we avoid?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73E3F-7F33-443B-AA8B-729B6C3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4620408"/>
          </a:xfrm>
        </p:spPr>
        <p:txBody>
          <a:bodyPr anchor="t"/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give gift messages insensitive to user’s emotional state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Why? People respond better to those who try to understand them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give-out the stars as a statistic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Why? It’s having done something that equates to joy.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continue tracking tasks after a week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Why? People change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To count the number of hours spent where</a:t>
            </a:r>
          </a:p>
          <a:p>
            <a:pPr lvl="1"/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Why? Again, it’s a statistic that doesn’t matter</a:t>
            </a:r>
          </a:p>
          <a:p>
            <a:pPr lvl="1"/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0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A8168-A6FB-4FDA-AA93-14D179BC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834"/>
            <a:ext cx="8534400" cy="954157"/>
          </a:xfrm>
        </p:spPr>
        <p:txBody>
          <a:bodyPr>
            <a:normAutofit/>
          </a:bodyPr>
          <a:lstStyle/>
          <a:p>
            <a:r>
              <a:rPr lang="en-PH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How do we know that the app is successful?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73E3F-7F33-443B-AA8B-729B6C3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4620408"/>
          </a:xfrm>
        </p:spPr>
        <p:txBody>
          <a:bodyPr anchor="t"/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Social media presence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App Store rating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Users who decided that life is better when we do something about it; when we choose to live it anyway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DB8F-AFCF-47DC-99A7-1A082E3C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225" y="4185747"/>
            <a:ext cx="5411788" cy="1507067"/>
          </a:xfrm>
        </p:spPr>
        <p:txBody>
          <a:bodyPr/>
          <a:lstStyle/>
          <a:p>
            <a:pPr algn="ctr"/>
            <a:r>
              <a:rPr lang="en-PH" cap="none" dirty="0"/>
              <a:t>stride to keep going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E3173-48DB-40D2-8F8F-D76DB71F7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1"/>
          <a:stretch/>
        </p:blipFill>
        <p:spPr>
          <a:xfrm>
            <a:off x="3096337" y="-217583"/>
            <a:ext cx="5405947" cy="55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4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570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PowerPoint Presentation</vt:lpstr>
      <vt:lpstr>Who are the target users? What problem are we trying to solve?</vt:lpstr>
      <vt:lpstr>The Objectives</vt:lpstr>
      <vt:lpstr>The App</vt:lpstr>
      <vt:lpstr>The App</vt:lpstr>
      <vt:lpstr>What did we avoid?</vt:lpstr>
      <vt:lpstr>How do we know that the app is successful?</vt:lpstr>
      <vt:lpstr>stride to keep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 7</dc:title>
  <dc:creator>Riznel Baldazo</dc:creator>
  <cp:lastModifiedBy>Riznel Baldazo</cp:lastModifiedBy>
  <cp:revision>31</cp:revision>
  <dcterms:created xsi:type="dcterms:W3CDTF">2019-02-23T20:02:23Z</dcterms:created>
  <dcterms:modified xsi:type="dcterms:W3CDTF">2019-02-23T22:58:12Z</dcterms:modified>
</cp:coreProperties>
</file>