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79" r:id="rId5"/>
    <p:sldId id="280" r:id="rId6"/>
  </p:sldIdLst>
  <p:sldSz cx="12192000" cy="6858000"/>
  <p:notesSz cx="6858000" cy="9144000"/>
  <p:defaultText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5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9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 showGuides="1">
      <p:cViewPr>
        <p:scale>
          <a:sx n="66" d="100"/>
          <a:sy n="66" d="100"/>
        </p:scale>
        <p:origin x="900" y="210"/>
      </p:cViewPr>
      <p:guideLst>
        <p:guide orient="horz" pos="2174"/>
        <p:guide pos="29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9" name="Header Placeholder 1049128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endParaRPr lang="zh-CN" altLang="en-US" sz="1200"/>
          </a:p>
        </p:txBody>
      </p:sp>
      <p:sp>
        <p:nvSpPr>
          <p:cNvPr id="1049130" name="Date Placeholder 1049129"/>
          <p:cNvSpPr>
            <a:spLocks noGrp="1"/>
          </p:cNvSpPr>
          <p:nvPr>
            <p:ph type="dt" sz="quarter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/>
            <a:fld id="{566ABCEB-ACFC-4714-9973-3DA970169C29}" type="datetime1">
              <a:rPr lang="zh-CN" altLang="en-US" sz="1200"/>
              <a:pPr lvl="0" indent="-342900" algn="r"/>
              <a:t>2019/2/24</a:t>
            </a:fld>
            <a:endParaRPr lang="zh-CN" altLang="en-US" sz="1200"/>
          </a:p>
        </p:txBody>
      </p:sp>
      <p:sp>
        <p:nvSpPr>
          <p:cNvPr id="1049131" name="Footer Placeholder 1049130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/>
            <a:endParaRPr lang="zh-CN" altLang="en-US" sz="1200"/>
          </a:p>
        </p:txBody>
      </p:sp>
      <p:sp>
        <p:nvSpPr>
          <p:cNvPr id="1049132" name="Slide Number Placeholder 1049131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‹#›</a:t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3" name="Header Placeholder 1049122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endParaRPr lang="zh-CN" altLang="en-US" sz="1200"/>
          </a:p>
        </p:txBody>
      </p:sp>
      <p:sp>
        <p:nvSpPr>
          <p:cNvPr id="1049124" name="Date Placeholder 1049123"/>
          <p:cNvSpPr>
            <a:spLocks noGrp="1"/>
          </p:cNvSpPr>
          <p:nvPr>
            <p:ph type="dt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/>
            <a:fld id="{566ABCEB-ACFC-4714-9973-3DA970169C29}" type="datetime1">
              <a:rPr lang="zh-CN" altLang="en-US" sz="1200"/>
              <a:pPr lvl="0" indent="-342900" algn="r"/>
              <a:t>2019/2/24</a:t>
            </a:fld>
            <a:endParaRPr lang="zh-CN" altLang="en-US" sz="1200"/>
          </a:p>
        </p:txBody>
      </p:sp>
      <p:sp>
        <p:nvSpPr>
          <p:cNvPr id="1049125" name="Slide Image Placeholder 1049124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9126" name="Notes Placeholder 1049125"/>
          <p:cNvSpPr>
            <a:spLocks noGrp="1"/>
          </p:cNvSpPr>
          <p:nvPr>
            <p:ph type="body" sz="quarter" idx="4294967295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114300"/>
            <a:r>
              <a:rPr lang="zh-CN" altLang="en-US"/>
              <a:t>第二级</a:t>
            </a:r>
          </a:p>
          <a:p>
            <a:pPr lvl="2" indent="571500"/>
            <a:r>
              <a:rPr lang="zh-CN" altLang="en-US"/>
              <a:t>第三级</a:t>
            </a:r>
          </a:p>
          <a:p>
            <a:pPr lvl="3" indent="1028700"/>
            <a:r>
              <a:rPr lang="zh-CN" altLang="en-US"/>
              <a:t>第四级</a:t>
            </a:r>
          </a:p>
          <a:p>
            <a:pPr lvl="4" indent="1485900"/>
            <a:r>
              <a:rPr lang="zh-CN" altLang="en-US"/>
              <a:t>第五级</a:t>
            </a:r>
          </a:p>
        </p:txBody>
      </p:sp>
      <p:sp>
        <p:nvSpPr>
          <p:cNvPr id="1049127" name="Footer Placeholder 1049126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/>
            <a:endParaRPr lang="zh-CN" altLang="en-US" sz="1200"/>
          </a:p>
        </p:txBody>
      </p:sp>
      <p:sp>
        <p:nvSpPr>
          <p:cNvPr id="1049128" name="Slide Number Placeholder 1049127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‹#›</a:t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9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0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0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06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0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0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11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15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1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Click here to edit the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1" indent="114300"/>
            <a:r>
              <a:rPr lang="zh-CN" altLang="en-US"/>
              <a:t>Click here to edit the master text style</a:t>
            </a:r>
          </a:p>
          <a:p>
            <a:pPr lvl="1" indent="114300"/>
            <a:r>
              <a:rPr lang="zh-CN" altLang="en-US"/>
              <a:t>The second level</a:t>
            </a:r>
          </a:p>
          <a:p>
            <a:pPr lvl="2" indent="571500"/>
            <a:r>
              <a:rPr lang="zh-CN" altLang="en-US"/>
              <a:t>The third level</a:t>
            </a:r>
          </a:p>
          <a:p>
            <a:pPr lvl="3" indent="1028700"/>
            <a:r>
              <a:rPr lang="zh-CN" altLang="en-US"/>
              <a:t>The fourth level</a:t>
            </a:r>
          </a:p>
          <a:p>
            <a:pPr lvl="4" indent="1485900"/>
            <a:r>
              <a:rPr lang="zh-CN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TextBox 1048580"/>
          <p:cNvSpPr txBox="1"/>
          <p:nvPr/>
        </p:nvSpPr>
        <p:spPr>
          <a:xfrm>
            <a:off x="4982369" y="1141730"/>
            <a:ext cx="6716712" cy="3581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3AE99-CDFC-4E23-AA32-BB815B57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5" y="378094"/>
            <a:ext cx="8007263" cy="5338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2"/>
          <a:srcRect l="30476"/>
          <a:stretch>
            <a:fillRect/>
          </a:stretch>
        </p:blipFill>
        <p:spPr>
          <a:xfrm>
            <a:off x="0" y="0"/>
            <a:ext cx="12192000" cy="682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1" name="TextBox 1048600"/>
          <p:cNvSpPr txBox="1"/>
          <p:nvPr/>
        </p:nvSpPr>
        <p:spPr>
          <a:xfrm>
            <a:off x="1925749" y="558800"/>
            <a:ext cx="8365899" cy="1014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/>
            <a:r>
              <a:rPr lang="en-PH" altLang="zh-CN" sz="6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Self care</a:t>
            </a:r>
            <a:endParaRPr lang="zh-CN" altLang="en-US" sz="6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602" name="Rectangle 1048601"/>
          <p:cNvSpPr/>
          <p:nvPr/>
        </p:nvSpPr>
        <p:spPr>
          <a:xfrm>
            <a:off x="2868612" y="0"/>
            <a:ext cx="165100" cy="22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8608" name="Rectangle 1048607"/>
          <p:cNvSpPr/>
          <p:nvPr/>
        </p:nvSpPr>
        <p:spPr>
          <a:xfrm>
            <a:off x="2593975" y="0"/>
            <a:ext cx="163512" cy="15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09" name="Rectangle 1048608"/>
          <p:cNvSpPr/>
          <p:nvPr/>
        </p:nvSpPr>
        <p:spPr>
          <a:xfrm>
            <a:off x="3144837" y="0"/>
            <a:ext cx="165100" cy="111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8134F6-DA1D-4D63-B9F9-E019820A2F49}"/>
              </a:ext>
            </a:extLst>
          </p:cNvPr>
          <p:cNvSpPr/>
          <p:nvPr/>
        </p:nvSpPr>
        <p:spPr>
          <a:xfrm>
            <a:off x="415471" y="2385105"/>
            <a:ext cx="11284857" cy="313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/>
              </a:rPr>
              <a:t>Self-care is a popular topic these days, but it is often poorly explained. Perhaps you keep seeing it mentioned in self-help books or magazine articles and yet don’t have a clear sense of how you’re supposed to 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/>
              </a:rPr>
              <a:t>add it to your life. It may seem wishy-washy or vague to you. 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/>
              </a:rPr>
              <a:t>Alternatively, maybe you aren’t convinced that you should practice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Open Sans"/>
              </a:rPr>
              <a:t>regular self-care. Maybe you think your resources are better saved for working and for looking after others.</a:t>
            </a:r>
            <a:endParaRPr lang="en-PH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09715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4" name="TextBox 1048583"/>
          <p:cNvSpPr txBox="1"/>
          <p:nvPr/>
        </p:nvSpPr>
        <p:spPr>
          <a:xfrm>
            <a:off x="4126706" y="349071"/>
            <a:ext cx="3938587" cy="10156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/>
            <a:r>
              <a:rPr lang="en-PH" altLang="zh-CN" sz="6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Features</a:t>
            </a:r>
            <a:endParaRPr lang="zh-CN" altLang="en-US" sz="6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585" name="TextBox 1048584"/>
          <p:cNvSpPr txBox="1"/>
          <p:nvPr/>
        </p:nvSpPr>
        <p:spPr>
          <a:xfrm>
            <a:off x="5167767" y="2592387"/>
            <a:ext cx="3357562" cy="460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PH" altLang="zh-CN" sz="24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Speech Synthesizer</a:t>
            </a:r>
            <a:endParaRPr lang="zh-CN" altLang="en-US" sz="24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586" name="Rectangle 1048585"/>
          <p:cNvSpPr/>
          <p:nvPr/>
        </p:nvSpPr>
        <p:spPr>
          <a:xfrm>
            <a:off x="4412116" y="2561431"/>
            <a:ext cx="566737" cy="566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87" name="Right Triangle 1048586"/>
          <p:cNvSpPr/>
          <p:nvPr/>
        </p:nvSpPr>
        <p:spPr>
          <a:xfrm rot="5400000">
            <a:off x="4412116" y="2542267"/>
            <a:ext cx="304800" cy="304800"/>
          </a:xfrm>
          <a:prstGeom prst="rtTriangle">
            <a:avLst/>
          </a:prstGeom>
          <a:solidFill>
            <a:srgbClr val="9D0B2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88" name="TextBox 1048587"/>
          <p:cNvSpPr txBox="1"/>
          <p:nvPr/>
        </p:nvSpPr>
        <p:spPr>
          <a:xfrm>
            <a:off x="4485142" y="2600325"/>
            <a:ext cx="420687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800" b="1" dirty="0">
                <a:solidFill>
                  <a:srgbClr val="48050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79766-CB91-4CE8-BA24-02E538E91C6C}"/>
              </a:ext>
            </a:extLst>
          </p:cNvPr>
          <p:cNvSpPr txBox="1"/>
          <p:nvPr/>
        </p:nvSpPr>
        <p:spPr>
          <a:xfrm>
            <a:off x="5189197" y="4560311"/>
            <a:ext cx="3357562" cy="460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PH" altLang="zh-CN" sz="24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Lesson to Learn </a:t>
            </a:r>
            <a:endParaRPr lang="zh-CN" altLang="en-US" sz="24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CD4B17-38A9-4100-9452-B7C3FE0EFF8F}"/>
              </a:ext>
            </a:extLst>
          </p:cNvPr>
          <p:cNvSpPr/>
          <p:nvPr/>
        </p:nvSpPr>
        <p:spPr>
          <a:xfrm>
            <a:off x="4419260" y="4507924"/>
            <a:ext cx="566737" cy="566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468BA68F-9462-4A53-9688-B9D877B4792F}"/>
              </a:ext>
            </a:extLst>
          </p:cNvPr>
          <p:cNvSpPr/>
          <p:nvPr/>
        </p:nvSpPr>
        <p:spPr>
          <a:xfrm rot="5400000">
            <a:off x="4419260" y="4507924"/>
            <a:ext cx="304800" cy="304800"/>
          </a:xfrm>
          <a:prstGeom prst="rtTriangle">
            <a:avLst/>
          </a:prstGeom>
          <a:solidFill>
            <a:srgbClr val="9D0B2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0C2521-652B-4075-9895-80FA1A097319}"/>
              </a:ext>
            </a:extLst>
          </p:cNvPr>
          <p:cNvSpPr txBox="1"/>
          <p:nvPr/>
        </p:nvSpPr>
        <p:spPr>
          <a:xfrm>
            <a:off x="4506572" y="4568249"/>
            <a:ext cx="420687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800" b="1" dirty="0">
                <a:solidFill>
                  <a:srgbClr val="48050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1CC82E-6255-4FC7-A872-5B9062A8E0FF}"/>
              </a:ext>
            </a:extLst>
          </p:cNvPr>
          <p:cNvSpPr txBox="1"/>
          <p:nvPr/>
        </p:nvSpPr>
        <p:spPr>
          <a:xfrm>
            <a:off x="5167767" y="3607645"/>
            <a:ext cx="3357562" cy="460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PH" altLang="zh-CN" sz="24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Evaluation of result</a:t>
            </a:r>
            <a:endParaRPr lang="zh-CN" altLang="en-US" sz="24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19368-320C-4C91-8EB4-4BE90757DC55}"/>
              </a:ext>
            </a:extLst>
          </p:cNvPr>
          <p:cNvSpPr/>
          <p:nvPr/>
        </p:nvSpPr>
        <p:spPr>
          <a:xfrm>
            <a:off x="4397830" y="3555258"/>
            <a:ext cx="566737" cy="565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1C704C08-39E5-413F-AD32-43F3427EFCEF}"/>
              </a:ext>
            </a:extLst>
          </p:cNvPr>
          <p:cNvSpPr/>
          <p:nvPr/>
        </p:nvSpPr>
        <p:spPr>
          <a:xfrm rot="5400000">
            <a:off x="4397830" y="3555258"/>
            <a:ext cx="304800" cy="304800"/>
          </a:xfrm>
          <a:prstGeom prst="rtTriangle">
            <a:avLst/>
          </a:prstGeom>
          <a:solidFill>
            <a:srgbClr val="9D0B2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40C9AD-C6C5-4CE2-A897-BAF797D407E5}"/>
              </a:ext>
            </a:extLst>
          </p:cNvPr>
          <p:cNvSpPr txBox="1"/>
          <p:nvPr/>
        </p:nvSpPr>
        <p:spPr>
          <a:xfrm>
            <a:off x="4485142" y="3615583"/>
            <a:ext cx="420687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800" b="1" dirty="0">
                <a:solidFill>
                  <a:srgbClr val="48050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5" grpId="0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09715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54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4" name="TextBox 1048583"/>
          <p:cNvSpPr txBox="1"/>
          <p:nvPr/>
        </p:nvSpPr>
        <p:spPr>
          <a:xfrm>
            <a:off x="4126706" y="349071"/>
            <a:ext cx="3938587" cy="10156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/>
            <a:r>
              <a:rPr lang="zh-CN" altLang="en-US" sz="6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</p:txBody>
      </p:sp>
      <p:sp>
        <p:nvSpPr>
          <p:cNvPr id="1048585" name="TextBox 1048584"/>
          <p:cNvSpPr txBox="1"/>
          <p:nvPr/>
        </p:nvSpPr>
        <p:spPr>
          <a:xfrm>
            <a:off x="5211305" y="2592387"/>
            <a:ext cx="3357562" cy="460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PH" altLang="zh-CN" sz="24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Emotional</a:t>
            </a:r>
            <a:endParaRPr lang="zh-CN" altLang="en-US" sz="24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586" name="Rectangle 1048585"/>
          <p:cNvSpPr/>
          <p:nvPr/>
        </p:nvSpPr>
        <p:spPr>
          <a:xfrm>
            <a:off x="4441368" y="2540000"/>
            <a:ext cx="566737" cy="566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87" name="Right Triangle 1048586"/>
          <p:cNvSpPr/>
          <p:nvPr/>
        </p:nvSpPr>
        <p:spPr>
          <a:xfrm rot="5400000">
            <a:off x="4441368" y="2540000"/>
            <a:ext cx="304800" cy="304800"/>
          </a:xfrm>
          <a:prstGeom prst="rtTriangle">
            <a:avLst/>
          </a:prstGeom>
          <a:solidFill>
            <a:srgbClr val="9D0B2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88" name="TextBox 1048587"/>
          <p:cNvSpPr txBox="1"/>
          <p:nvPr/>
        </p:nvSpPr>
        <p:spPr>
          <a:xfrm>
            <a:off x="4528680" y="2600325"/>
            <a:ext cx="420687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800" b="1">
                <a:solidFill>
                  <a:srgbClr val="48050E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048589" name="TextBox 1048588"/>
          <p:cNvSpPr txBox="1"/>
          <p:nvPr/>
        </p:nvSpPr>
        <p:spPr>
          <a:xfrm>
            <a:off x="5211305" y="3506787"/>
            <a:ext cx="3357562" cy="460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PH" altLang="zh-CN" sz="24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Psychological</a:t>
            </a:r>
            <a:endParaRPr lang="zh-CN" altLang="en-US" sz="24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590" name="Rectangle 1048589"/>
          <p:cNvSpPr/>
          <p:nvPr/>
        </p:nvSpPr>
        <p:spPr>
          <a:xfrm>
            <a:off x="4441368" y="3454400"/>
            <a:ext cx="566737" cy="565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Right Triangle 1048590"/>
          <p:cNvSpPr/>
          <p:nvPr/>
        </p:nvSpPr>
        <p:spPr>
          <a:xfrm rot="5400000">
            <a:off x="4441368" y="3454400"/>
            <a:ext cx="304800" cy="304800"/>
          </a:xfrm>
          <a:prstGeom prst="rtTriangle">
            <a:avLst/>
          </a:prstGeom>
          <a:solidFill>
            <a:srgbClr val="9D0B2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2" name="TextBox 1048591"/>
          <p:cNvSpPr txBox="1"/>
          <p:nvPr/>
        </p:nvSpPr>
        <p:spPr>
          <a:xfrm>
            <a:off x="4528680" y="3514725"/>
            <a:ext cx="420687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800" b="1">
                <a:solidFill>
                  <a:srgbClr val="48050E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048593" name="TextBox 1048592"/>
          <p:cNvSpPr txBox="1"/>
          <p:nvPr/>
        </p:nvSpPr>
        <p:spPr>
          <a:xfrm>
            <a:off x="5211305" y="4421187"/>
            <a:ext cx="3357562" cy="460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PH" altLang="zh-CN" sz="24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Intellectual</a:t>
            </a:r>
            <a:endParaRPr lang="zh-CN" altLang="en-US" sz="2400" b="1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594" name="Rectangle 1048593"/>
          <p:cNvSpPr/>
          <p:nvPr/>
        </p:nvSpPr>
        <p:spPr>
          <a:xfrm>
            <a:off x="4441368" y="4368800"/>
            <a:ext cx="566737" cy="565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5" name="Right Triangle 1048594"/>
          <p:cNvSpPr/>
          <p:nvPr/>
        </p:nvSpPr>
        <p:spPr>
          <a:xfrm rot="5400000">
            <a:off x="4441368" y="4368800"/>
            <a:ext cx="304800" cy="304800"/>
          </a:xfrm>
          <a:prstGeom prst="rtTriangle">
            <a:avLst/>
          </a:prstGeom>
          <a:solidFill>
            <a:srgbClr val="9D0B2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6" name="TextBox 1048595"/>
          <p:cNvSpPr txBox="1"/>
          <p:nvPr/>
        </p:nvSpPr>
        <p:spPr>
          <a:xfrm>
            <a:off x="4528680" y="4429125"/>
            <a:ext cx="420687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800" b="1">
                <a:solidFill>
                  <a:srgbClr val="48050E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504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5" grpId="0"/>
      <p:bldP spid="1048589" grpId="0"/>
      <p:bldP spid="10485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09715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54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4" name="TextBox 1048583"/>
          <p:cNvSpPr txBox="1"/>
          <p:nvPr/>
        </p:nvSpPr>
        <p:spPr>
          <a:xfrm>
            <a:off x="3384153" y="2921168"/>
            <a:ext cx="5423693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/>
            <a:r>
              <a:rPr lang="en-PH" altLang="zh-CN" sz="6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6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2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Open Sans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ASUS</cp:lastModifiedBy>
  <cp:revision>6</cp:revision>
  <dcterms:created xsi:type="dcterms:W3CDTF">2015-10-17T01:24:56Z</dcterms:created>
  <dcterms:modified xsi:type="dcterms:W3CDTF">2019-02-24T04:25:15Z</dcterms:modified>
</cp:coreProperties>
</file>