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Gotham Black" pitchFamily="50" charset="0"/>
      <p:regular r:id="rId14"/>
    </p:embeddedFont>
    <p:embeddedFont>
      <p:font typeface="Gotham Light" pitchFamily="5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F82"/>
    <a:srgbClr val="82FF82"/>
    <a:srgbClr val="FFDF82"/>
    <a:srgbClr val="FF9E82"/>
    <a:srgbClr val="FF8282"/>
    <a:srgbClr val="5BB5FF"/>
    <a:srgbClr val="FF4343"/>
    <a:srgbClr val="00F200"/>
    <a:srgbClr val="BADFFF"/>
    <a:srgbClr val="FFD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0" autoAdjust="0"/>
    <p:restoredTop sz="94660"/>
  </p:normalViewPr>
  <p:slideViewPr>
    <p:cSldViewPr snapToGrid="0">
      <p:cViewPr>
        <p:scale>
          <a:sx n="66" d="100"/>
          <a:sy n="66" d="100"/>
        </p:scale>
        <p:origin x="792" y="6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34B6-924D-4A85-86F0-F1D68D43B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03C7-1D48-4A89-8C97-6016457AD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8A9E-721C-469D-9C48-01F256DE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5C7A-72CC-43C2-BEE3-953328A2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6134-1737-4FC6-AA1D-9CB78E71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197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EC0E-E7EB-4A4E-98D4-FEB7926A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3CB3C-7A29-4C1D-A623-120A677A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1E78-A958-4888-BD2B-5E3E80B7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AB5A-F042-491C-B0C2-3F9E951C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99F2-3981-401B-AD6C-9FCD8D27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786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B7600-0198-4568-A7AA-511B57FA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5C08A-D504-47D5-A9AA-E193F8CC1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F4D6-178B-4EBD-86BE-8E12172A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0B53-5F21-4D21-82AF-855B073E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46A8-91E3-41AC-B398-0DE3D8A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68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CE9D-8790-4215-9EAE-9430634E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7386-3167-4972-BFDA-5371EF93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EF0C-3645-4C7D-ADC2-4CEB5E85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EACF-3F38-4F1E-9B8B-F3DDAC0A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91CF-9409-450E-8049-5F280D3A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155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07A0-9E5F-49D3-A7D0-D2D4BF3B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FC6F-6D3D-49A4-A38A-1BC9FA0C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86A2-7877-4A0E-A293-C39CFB13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8885-98E8-471D-B3F5-5346513F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EDF6-1A4C-4ECD-B02B-A1715181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0498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0299-74F4-4AA6-B3A5-91CE3BFB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C90B-EA34-409A-832B-2A0388303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FCE3-B15E-4D87-9E76-B6D3F4C52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9BC9F-6E48-4A11-873F-A6157A0F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6C4DC-C053-45EC-94C7-B53B7AB9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965FB-C1D8-4605-8169-741F9ADE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446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112C-B67B-416A-9BB4-2380A30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78E0-9487-44D0-B114-EAD394E8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DE10F-8090-415A-B295-52C81DD8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E09A7-BABD-45F8-A2F2-7736A3308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94EE6-6999-4A80-B912-DBDFE7656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A9B29-374E-4C7D-8B45-0F941F37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C5285-B657-45A2-A632-D3B0C49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73BEF-CB5D-4245-8621-81338736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5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C83A-B02C-4DA4-AB5A-ECD02D77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AD06F-A128-4C8B-812B-0566F0A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B889C-4ED5-49F8-99A3-D43E2536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C0145-953A-411B-A150-C00164E4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23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A835-63DD-46AE-9586-10C2E570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E5F83-2602-40A2-8355-85EC100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0F57E-686C-4B61-A02C-3C67957D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076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DC0B-3868-41D4-B1FE-F91831F5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B08A-7AD3-4288-AD39-116D2B29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80A3B-8D52-4F6D-AE5C-7F8FF522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8DBA-688A-4C17-8E01-A2032749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C088-5459-456C-8F1F-57D3503A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C775-8F84-46E6-BC91-B0C083BB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43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9F68-690B-43A2-842F-E59D605E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0A17-BF13-4346-A4D1-2302276D1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201A9-331B-48DC-803D-3698506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3DFA3-6914-4E29-A0B3-760BDF95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8C674-6F80-4C93-8277-CCACE9D3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8AF7-24AE-403C-A84D-B98336A5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384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264F5-88F2-4F43-9E02-A3057349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87EF3-A459-4103-BFAC-563D5B10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0AAB-6FF2-44AE-9247-564701957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CA34-D59F-48B6-A740-48831532A37C}" type="datetimeFigureOut">
              <a:rPr lang="en-PH" smtClean="0"/>
              <a:t>24 Feb 2019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05618-1AF7-4D50-BCF2-985D6AE95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F8DE-5F68-48A2-87A1-3965A55D8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32E4-90D0-4060-BA43-B814F64095C0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294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D318861-82E3-4C94-AABD-F4DFBC94C6B5}"/>
              </a:ext>
            </a:extLst>
          </p:cNvPr>
          <p:cNvGrpSpPr/>
          <p:nvPr/>
        </p:nvGrpSpPr>
        <p:grpSpPr>
          <a:xfrm>
            <a:off x="4926000" y="2602378"/>
            <a:ext cx="2340000" cy="1653245"/>
            <a:chOff x="79843" y="2602377"/>
            <a:chExt cx="2340000" cy="16532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F8EA517-F0C7-4E38-9D60-5C8156D50922}"/>
                </a:ext>
              </a:extLst>
            </p:cNvPr>
            <p:cNvSpPr/>
            <p:nvPr/>
          </p:nvSpPr>
          <p:spPr>
            <a:xfrm>
              <a:off x="423221" y="2602377"/>
              <a:ext cx="1653245" cy="1653245"/>
            </a:xfrm>
            <a:prstGeom prst="ellipse">
              <a:avLst/>
            </a:prstGeom>
            <a:solidFill>
              <a:srgbClr val="82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342C90-C379-41A0-ADEA-0B56C45A0C9A}"/>
                </a:ext>
              </a:extLst>
            </p:cNvPr>
            <p:cNvSpPr txBox="1"/>
            <p:nvPr/>
          </p:nvSpPr>
          <p:spPr>
            <a:xfrm>
              <a:off x="79843" y="3198166"/>
              <a:ext cx="23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3EAF2"/>
                  </a:solidFill>
                  <a:latin typeface="Gotham Black" pitchFamily="50" charset="0"/>
                  <a:cs typeface="Gotham Black" pitchFamily="50" charset="0"/>
                </a:rPr>
                <a:t>physical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C1725D-7BA8-4A16-9C21-D3F140DF66C0}"/>
              </a:ext>
            </a:extLst>
          </p:cNvPr>
          <p:cNvGrpSpPr/>
          <p:nvPr/>
        </p:nvGrpSpPr>
        <p:grpSpPr>
          <a:xfrm>
            <a:off x="4926000" y="2602378"/>
            <a:ext cx="2340000" cy="1653245"/>
            <a:chOff x="79843" y="2602377"/>
            <a:chExt cx="2340000" cy="165324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0AAA51-AA15-48B4-B49C-FBFA57D46F83}"/>
                </a:ext>
              </a:extLst>
            </p:cNvPr>
            <p:cNvSpPr/>
            <p:nvPr/>
          </p:nvSpPr>
          <p:spPr>
            <a:xfrm>
              <a:off x="423221" y="2602377"/>
              <a:ext cx="1653245" cy="1653245"/>
            </a:xfrm>
            <a:prstGeom prst="ellipse">
              <a:avLst/>
            </a:prstGeom>
            <a:solidFill>
              <a:srgbClr val="82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59357B-A498-4742-9922-5B70F0DBD754}"/>
                </a:ext>
              </a:extLst>
            </p:cNvPr>
            <p:cNvSpPr txBox="1"/>
            <p:nvPr/>
          </p:nvSpPr>
          <p:spPr>
            <a:xfrm>
              <a:off x="79843" y="3256222"/>
              <a:ext cx="23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dirty="0">
                  <a:solidFill>
                    <a:srgbClr val="E3EAF2"/>
                  </a:solidFill>
                  <a:latin typeface="Gotham Black" pitchFamily="50" charset="0"/>
                  <a:cs typeface="Gotham Black" pitchFamily="50" charset="0"/>
                </a:rPr>
                <a:t>psychological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5410C3-2F77-41BE-89EB-8F88A7C6C55D}"/>
              </a:ext>
            </a:extLst>
          </p:cNvPr>
          <p:cNvGrpSpPr/>
          <p:nvPr/>
        </p:nvGrpSpPr>
        <p:grpSpPr>
          <a:xfrm>
            <a:off x="4926000" y="2602378"/>
            <a:ext cx="2340000" cy="1653245"/>
            <a:chOff x="79843" y="2602377"/>
            <a:chExt cx="2340000" cy="16532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D121E3-9C36-47A3-AC30-2F5630DCE66F}"/>
                </a:ext>
              </a:extLst>
            </p:cNvPr>
            <p:cNvSpPr/>
            <p:nvPr/>
          </p:nvSpPr>
          <p:spPr>
            <a:xfrm>
              <a:off x="423221" y="2602377"/>
              <a:ext cx="1653245" cy="1653245"/>
            </a:xfrm>
            <a:prstGeom prst="ellipse">
              <a:avLst/>
            </a:prstGeom>
            <a:solidFill>
              <a:srgbClr val="82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016280-1D3B-40CE-B94C-852E970998D8}"/>
                </a:ext>
              </a:extLst>
            </p:cNvPr>
            <p:cNvSpPr txBox="1"/>
            <p:nvPr/>
          </p:nvSpPr>
          <p:spPr>
            <a:xfrm>
              <a:off x="79843" y="3198166"/>
              <a:ext cx="23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3EAF2"/>
                  </a:solidFill>
                  <a:latin typeface="Gotham Black" pitchFamily="50" charset="0"/>
                  <a:cs typeface="Gotham Black" pitchFamily="50" charset="0"/>
                </a:rPr>
                <a:t>spiritual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9953B7-1A83-4373-BD1A-C605E06D1113}"/>
              </a:ext>
            </a:extLst>
          </p:cNvPr>
          <p:cNvGrpSpPr/>
          <p:nvPr/>
        </p:nvGrpSpPr>
        <p:grpSpPr>
          <a:xfrm>
            <a:off x="4926000" y="2602378"/>
            <a:ext cx="2340000" cy="1653245"/>
            <a:chOff x="79843" y="2602377"/>
            <a:chExt cx="2340000" cy="165324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FBEDD0-CA0C-441E-A9FF-7FA4766EC649}"/>
                </a:ext>
              </a:extLst>
            </p:cNvPr>
            <p:cNvSpPr/>
            <p:nvPr/>
          </p:nvSpPr>
          <p:spPr>
            <a:xfrm>
              <a:off x="423221" y="2602377"/>
              <a:ext cx="1653245" cy="1653245"/>
            </a:xfrm>
            <a:prstGeom prst="ellipse">
              <a:avLst/>
            </a:prstGeom>
            <a:solidFill>
              <a:srgbClr val="82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E9E904-DD18-4137-8F3C-6A572D3EE1C8}"/>
                </a:ext>
              </a:extLst>
            </p:cNvPr>
            <p:cNvSpPr txBox="1"/>
            <p:nvPr/>
          </p:nvSpPr>
          <p:spPr>
            <a:xfrm>
              <a:off x="79843" y="3198166"/>
              <a:ext cx="23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3EAF2"/>
                  </a:solidFill>
                  <a:latin typeface="Gotham Black" pitchFamily="50" charset="0"/>
                  <a:cs typeface="Gotham Black" pitchFamily="50" charset="0"/>
                </a:rPr>
                <a:t>social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833840-E159-4C77-9E29-33AA91310548}"/>
              </a:ext>
            </a:extLst>
          </p:cNvPr>
          <p:cNvGrpSpPr/>
          <p:nvPr/>
        </p:nvGrpSpPr>
        <p:grpSpPr>
          <a:xfrm>
            <a:off x="4925998" y="2602375"/>
            <a:ext cx="2340000" cy="1653245"/>
            <a:chOff x="79843" y="2602377"/>
            <a:chExt cx="2340000" cy="165324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DF721A-917F-4890-B364-D88E592B4985}"/>
                </a:ext>
              </a:extLst>
            </p:cNvPr>
            <p:cNvSpPr/>
            <p:nvPr/>
          </p:nvSpPr>
          <p:spPr>
            <a:xfrm>
              <a:off x="423221" y="2602377"/>
              <a:ext cx="1653245" cy="1653245"/>
            </a:xfrm>
            <a:prstGeom prst="ellipse">
              <a:avLst/>
            </a:prstGeom>
            <a:solidFill>
              <a:srgbClr val="82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187444-3577-4357-92BB-1C43C91B021E}"/>
                </a:ext>
              </a:extLst>
            </p:cNvPr>
            <p:cNvSpPr txBox="1"/>
            <p:nvPr/>
          </p:nvSpPr>
          <p:spPr>
            <a:xfrm>
              <a:off x="79843" y="3198166"/>
              <a:ext cx="23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000" dirty="0">
                  <a:solidFill>
                    <a:srgbClr val="E3EAF2"/>
                  </a:solidFill>
                  <a:latin typeface="Gotham Black" pitchFamily="50" charset="0"/>
                  <a:cs typeface="Gotham Black" pitchFamily="50" charset="0"/>
                </a:rPr>
                <a:t>intellectual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6AACED-DBC5-4B99-ACC1-E5C8B6C03180}"/>
              </a:ext>
            </a:extLst>
          </p:cNvPr>
          <p:cNvSpPr txBox="1"/>
          <p:nvPr/>
        </p:nvSpPr>
        <p:spPr>
          <a:xfrm>
            <a:off x="3416238" y="4319779"/>
            <a:ext cx="535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Gotham Light" pitchFamily="50" charset="0"/>
                <a:cs typeface="Gotham Light" pitchFamily="50" charset="0"/>
              </a:rPr>
              <a:t>taking care of yourself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7CADF9-A6D5-459E-956C-6B1FE063E15D}"/>
              </a:ext>
            </a:extLst>
          </p:cNvPr>
          <p:cNvSpPr/>
          <p:nvPr/>
        </p:nvSpPr>
        <p:spPr>
          <a:xfrm>
            <a:off x="4722471" y="2245489"/>
            <a:ext cx="2639028" cy="2210764"/>
          </a:xfrm>
          <a:prstGeom prst="rect">
            <a:avLst/>
          </a:prstGeom>
          <a:solidFill>
            <a:srgbClr val="E3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E0D4C9-67D4-4461-87A7-9A3B69A8EE88}"/>
              </a:ext>
            </a:extLst>
          </p:cNvPr>
          <p:cNvGrpSpPr/>
          <p:nvPr/>
        </p:nvGrpSpPr>
        <p:grpSpPr>
          <a:xfrm>
            <a:off x="4926000" y="2602378"/>
            <a:ext cx="2340000" cy="1653245"/>
            <a:chOff x="79843" y="2602377"/>
            <a:chExt cx="2340000" cy="16532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4397B0-43FB-40FC-B3E8-5164DFDC2951}"/>
                </a:ext>
              </a:extLst>
            </p:cNvPr>
            <p:cNvSpPr/>
            <p:nvPr/>
          </p:nvSpPr>
          <p:spPr>
            <a:xfrm>
              <a:off x="423221" y="2602377"/>
              <a:ext cx="1653245" cy="1653245"/>
            </a:xfrm>
            <a:prstGeom prst="ellipse">
              <a:avLst/>
            </a:prstGeom>
            <a:solidFill>
              <a:srgbClr val="82B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7FE6B6-4F40-40C6-B800-32E8636EA3EE}"/>
                </a:ext>
              </a:extLst>
            </p:cNvPr>
            <p:cNvSpPr txBox="1"/>
            <p:nvPr/>
          </p:nvSpPr>
          <p:spPr>
            <a:xfrm>
              <a:off x="79843" y="3198166"/>
              <a:ext cx="23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3EAF2"/>
                  </a:solidFill>
                  <a:latin typeface="Gotham Black" pitchFamily="50" charset="0"/>
                  <a:cs typeface="Gotham Black" pitchFamily="50" charset="0"/>
                </a:rPr>
                <a:t>emotional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25018-50E9-4E9A-A876-BCCC61B8F419}"/>
              </a:ext>
            </a:extLst>
          </p:cNvPr>
          <p:cNvGrpSpPr/>
          <p:nvPr/>
        </p:nvGrpSpPr>
        <p:grpSpPr>
          <a:xfrm>
            <a:off x="3000701" y="4189686"/>
            <a:ext cx="6190593" cy="1323439"/>
            <a:chOff x="3000702" y="2767280"/>
            <a:chExt cx="6190593" cy="13234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8A8120-2701-4FE6-8EF6-A154DCFE5CEF}"/>
                </a:ext>
              </a:extLst>
            </p:cNvPr>
            <p:cNvSpPr/>
            <p:nvPr/>
          </p:nvSpPr>
          <p:spPr>
            <a:xfrm>
              <a:off x="3000702" y="2831439"/>
              <a:ext cx="6190593" cy="1195119"/>
            </a:xfrm>
            <a:prstGeom prst="roundRect">
              <a:avLst>
                <a:gd name="adj" fmla="val 24020"/>
              </a:avLst>
            </a:prstGeom>
            <a:solidFill>
              <a:srgbClr val="BF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68CBAF-12B6-4CC9-AFC6-63F1F6467D2A}"/>
                </a:ext>
              </a:extLst>
            </p:cNvPr>
            <p:cNvSpPr txBox="1"/>
            <p:nvPr/>
          </p:nvSpPr>
          <p:spPr>
            <a:xfrm>
              <a:off x="3492230" y="2767280"/>
              <a:ext cx="52075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8000" dirty="0">
                  <a:solidFill>
                    <a:srgbClr val="298FFF"/>
                  </a:solidFill>
                  <a:latin typeface="Gotham Black" pitchFamily="50" charset="0"/>
                  <a:cs typeface="Gotham Black" pitchFamily="50" charset="0"/>
                </a:rPr>
                <a:t>self-care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8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-0.5555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578 0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245 0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568 0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9661 0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3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0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5F07BD8-C41B-43AB-8B17-514C91B69396}"/>
              </a:ext>
            </a:extLst>
          </p:cNvPr>
          <p:cNvGrpSpPr/>
          <p:nvPr/>
        </p:nvGrpSpPr>
        <p:grpSpPr>
          <a:xfrm>
            <a:off x="5006167" y="427770"/>
            <a:ext cx="2179665" cy="5506987"/>
            <a:chOff x="4957371" y="359289"/>
            <a:chExt cx="2368773" cy="598477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E9FD7B1-7681-4DD3-B0FF-4A70B539B2D2}"/>
                </a:ext>
              </a:extLst>
            </p:cNvPr>
            <p:cNvSpPr/>
            <p:nvPr/>
          </p:nvSpPr>
          <p:spPr>
            <a:xfrm rot="20520882" flipH="1">
              <a:off x="6414057" y="4397878"/>
              <a:ext cx="325614" cy="1143841"/>
            </a:xfrm>
            <a:prstGeom prst="roundRect">
              <a:avLst>
                <a:gd name="adj" fmla="val 33971"/>
              </a:avLst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6BB4F0F-74CF-4290-9747-ECF119ECEF27}"/>
                </a:ext>
              </a:extLst>
            </p:cNvPr>
            <p:cNvSpPr/>
            <p:nvPr/>
          </p:nvSpPr>
          <p:spPr>
            <a:xfrm rot="1079118">
              <a:off x="5438072" y="4397878"/>
              <a:ext cx="325614" cy="1143841"/>
            </a:xfrm>
            <a:prstGeom prst="roundRect">
              <a:avLst>
                <a:gd name="adj" fmla="val 33971"/>
              </a:avLst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5B41B63-9208-4A12-A931-AA24787AB2CC}"/>
                </a:ext>
              </a:extLst>
            </p:cNvPr>
            <p:cNvSpPr/>
            <p:nvPr/>
          </p:nvSpPr>
          <p:spPr>
            <a:xfrm rot="20520882" flipH="1">
              <a:off x="6203764" y="4026204"/>
              <a:ext cx="481157" cy="1143841"/>
            </a:xfrm>
            <a:prstGeom prst="roundRect">
              <a:avLst>
                <a:gd name="adj" fmla="val 33971"/>
              </a:avLst>
            </a:prstGeom>
            <a:solidFill>
              <a:srgbClr val="5BB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FB10E0B-866F-42EC-B65E-0D4BB89AC694}"/>
                </a:ext>
              </a:extLst>
            </p:cNvPr>
            <p:cNvSpPr/>
            <p:nvPr/>
          </p:nvSpPr>
          <p:spPr>
            <a:xfrm rot="1079118">
              <a:off x="5495763" y="4030605"/>
              <a:ext cx="481157" cy="1143841"/>
            </a:xfrm>
            <a:prstGeom prst="roundRect">
              <a:avLst>
                <a:gd name="adj" fmla="val 33971"/>
              </a:avLst>
            </a:prstGeom>
            <a:solidFill>
              <a:srgbClr val="5BB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43719A0-C839-4D4A-917A-57AF13EA4C9F}"/>
                </a:ext>
              </a:extLst>
            </p:cNvPr>
            <p:cNvSpPr/>
            <p:nvPr/>
          </p:nvSpPr>
          <p:spPr>
            <a:xfrm rot="19560394" flipH="1">
              <a:off x="6858993" y="2921662"/>
              <a:ext cx="198000" cy="726033"/>
            </a:xfrm>
            <a:prstGeom prst="roundRect">
              <a:avLst/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D5EAE8C-052F-4467-AE46-F4DF94E13395}"/>
                </a:ext>
              </a:extLst>
            </p:cNvPr>
            <p:cNvSpPr/>
            <p:nvPr/>
          </p:nvSpPr>
          <p:spPr>
            <a:xfrm rot="19560394" flipH="1">
              <a:off x="6580900" y="2628452"/>
              <a:ext cx="371891" cy="726033"/>
            </a:xfrm>
            <a:prstGeom prst="roundRect">
              <a:avLst>
                <a:gd name="adj" fmla="val 27689"/>
              </a:avLst>
            </a:prstGeom>
            <a:solidFill>
              <a:srgbClr val="BA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4FFCA8C-467D-425E-BCDA-D46E92A8D986}"/>
                </a:ext>
              </a:extLst>
            </p:cNvPr>
            <p:cNvSpPr/>
            <p:nvPr/>
          </p:nvSpPr>
          <p:spPr>
            <a:xfrm rot="2039606">
              <a:off x="5104951" y="2945243"/>
              <a:ext cx="198000" cy="726033"/>
            </a:xfrm>
            <a:prstGeom prst="roundRect">
              <a:avLst/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F548B6C-DAFF-460B-BF22-8922DDFF6560}"/>
                </a:ext>
              </a:extLst>
            </p:cNvPr>
            <p:cNvSpPr/>
            <p:nvPr/>
          </p:nvSpPr>
          <p:spPr>
            <a:xfrm>
              <a:off x="5612049" y="2757139"/>
              <a:ext cx="956587" cy="1426958"/>
            </a:xfrm>
            <a:prstGeom prst="roundRect">
              <a:avLst/>
            </a:prstGeom>
            <a:solidFill>
              <a:srgbClr val="BA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80F5BAB-6C2F-4398-AC48-0C91ABF50C94}"/>
                </a:ext>
              </a:extLst>
            </p:cNvPr>
            <p:cNvSpPr/>
            <p:nvPr/>
          </p:nvSpPr>
          <p:spPr>
            <a:xfrm rot="2039606">
              <a:off x="5227894" y="2641177"/>
              <a:ext cx="371891" cy="726033"/>
            </a:xfrm>
            <a:prstGeom prst="roundRect">
              <a:avLst>
                <a:gd name="adj" fmla="val 33971"/>
              </a:avLst>
            </a:prstGeom>
            <a:solidFill>
              <a:srgbClr val="BA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1B9ADB2-26D1-45BC-B70D-0CDF87DD2527}"/>
                </a:ext>
              </a:extLst>
            </p:cNvPr>
            <p:cNvGrpSpPr/>
            <p:nvPr/>
          </p:nvGrpSpPr>
          <p:grpSpPr>
            <a:xfrm>
              <a:off x="4957371" y="359289"/>
              <a:ext cx="2368773" cy="2556757"/>
              <a:chOff x="4608970" y="1989200"/>
              <a:chExt cx="2368773" cy="255675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077C0B4-A653-48E8-AF74-C59DFD3D5FDE}"/>
                  </a:ext>
                </a:extLst>
              </p:cNvPr>
              <p:cNvSpPr/>
              <p:nvPr/>
            </p:nvSpPr>
            <p:spPr>
              <a:xfrm>
                <a:off x="4608970" y="2249725"/>
                <a:ext cx="1148265" cy="117331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2CAB2D-EA7D-45C0-95AC-B7AF9F586342}"/>
                  </a:ext>
                </a:extLst>
              </p:cNvPr>
              <p:cNvSpPr/>
              <p:nvPr/>
            </p:nvSpPr>
            <p:spPr>
              <a:xfrm>
                <a:off x="5065438" y="1989200"/>
                <a:ext cx="1912305" cy="195402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06B8CC-6141-4043-B541-E266D3C01457}"/>
                  </a:ext>
                </a:extLst>
              </p:cNvPr>
              <p:cNvSpPr/>
              <p:nvPr/>
            </p:nvSpPr>
            <p:spPr>
              <a:xfrm>
                <a:off x="4626185" y="2312043"/>
                <a:ext cx="2235600" cy="2233914"/>
              </a:xfrm>
              <a:prstGeom prst="ellipse">
                <a:avLst/>
              </a:prstGeom>
              <a:solidFill>
                <a:srgbClr val="FFDF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7448478-1E6E-4D99-8A65-3F08F242E3EB}"/>
                  </a:ext>
                </a:extLst>
              </p:cNvPr>
              <p:cNvSpPr/>
              <p:nvPr/>
            </p:nvSpPr>
            <p:spPr>
              <a:xfrm>
                <a:off x="5134275" y="2836382"/>
                <a:ext cx="335984" cy="41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A1A0C4C-7E19-4217-9F7E-CE6C773B9E05}"/>
                  </a:ext>
                </a:extLst>
              </p:cNvPr>
              <p:cNvSpPr/>
              <p:nvPr/>
            </p:nvSpPr>
            <p:spPr>
              <a:xfrm>
                <a:off x="6016393" y="2836382"/>
                <a:ext cx="335984" cy="4103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AA5B5C4-42E6-4284-AC05-63D4561095D6}"/>
                  </a:ext>
                </a:extLst>
              </p:cNvPr>
              <p:cNvSpPr/>
              <p:nvPr/>
            </p:nvSpPr>
            <p:spPr>
              <a:xfrm>
                <a:off x="5197498" y="3008063"/>
                <a:ext cx="209537" cy="210628"/>
              </a:xfrm>
              <a:prstGeom prst="ellipse">
                <a:avLst/>
              </a:prstGeom>
              <a:solidFill>
                <a:srgbClr val="9E5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F8A095-53CF-4F31-894F-F5D0021B03A3}"/>
                  </a:ext>
                </a:extLst>
              </p:cNvPr>
              <p:cNvSpPr/>
              <p:nvPr/>
            </p:nvSpPr>
            <p:spPr>
              <a:xfrm>
                <a:off x="6079616" y="3008063"/>
                <a:ext cx="209537" cy="210628"/>
              </a:xfrm>
              <a:prstGeom prst="ellipse">
                <a:avLst/>
              </a:prstGeom>
              <a:solidFill>
                <a:srgbClr val="9E5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3F79546-9F69-4EAD-9D2D-EB1EEF13307F}"/>
                  </a:ext>
                </a:extLst>
              </p:cNvPr>
              <p:cNvSpPr/>
              <p:nvPr/>
            </p:nvSpPr>
            <p:spPr>
              <a:xfrm>
                <a:off x="5267735" y="3801319"/>
                <a:ext cx="952500" cy="122119"/>
              </a:xfrm>
              <a:custGeom>
                <a:avLst/>
                <a:gdLst>
                  <a:gd name="connsiteX0" fmla="*/ 0 w 952500"/>
                  <a:gd name="connsiteY0" fmla="*/ 122119 h 122119"/>
                  <a:gd name="connsiteX1" fmla="*/ 487680 w 952500"/>
                  <a:gd name="connsiteY1" fmla="*/ 199 h 122119"/>
                  <a:gd name="connsiteX2" fmla="*/ 952500 w 952500"/>
                  <a:gd name="connsiteY2" fmla="*/ 99259 h 1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0" h="122119">
                    <a:moveTo>
                      <a:pt x="0" y="122119"/>
                    </a:moveTo>
                    <a:cubicBezTo>
                      <a:pt x="164465" y="63064"/>
                      <a:pt x="328930" y="4009"/>
                      <a:pt x="487680" y="199"/>
                    </a:cubicBezTo>
                    <a:cubicBezTo>
                      <a:pt x="646430" y="-3611"/>
                      <a:pt x="799465" y="47824"/>
                      <a:pt x="952500" y="99259"/>
                    </a:cubicBezTo>
                  </a:path>
                </a:pathLst>
              </a:custGeom>
              <a:noFill/>
              <a:ln w="123825" cap="rnd">
                <a:solidFill>
                  <a:srgbClr val="FFBF7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0A1A92C-3609-4D79-B514-8B19F33F1B2C}"/>
                </a:ext>
              </a:extLst>
            </p:cNvPr>
            <p:cNvSpPr/>
            <p:nvPr/>
          </p:nvSpPr>
          <p:spPr>
            <a:xfrm rot="5400000">
              <a:off x="5834561" y="2681048"/>
              <a:ext cx="198555" cy="1721364"/>
            </a:xfrm>
            <a:prstGeom prst="roundRect">
              <a:avLst/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90FDBCA-FD19-4153-BCDB-7AFAC757E087}"/>
                </a:ext>
              </a:extLst>
            </p:cNvPr>
            <p:cNvSpPr/>
            <p:nvPr/>
          </p:nvSpPr>
          <p:spPr>
            <a:xfrm rot="6031659">
              <a:off x="6489381" y="2848416"/>
              <a:ext cx="198555" cy="1298244"/>
            </a:xfrm>
            <a:prstGeom prst="roundRect">
              <a:avLst/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65D3706-15BC-4D28-97D7-8C582B7DD7DB}"/>
                </a:ext>
              </a:extLst>
            </p:cNvPr>
            <p:cNvSpPr/>
            <p:nvPr/>
          </p:nvSpPr>
          <p:spPr>
            <a:xfrm rot="20520882" flipH="1">
              <a:off x="5417086" y="5266232"/>
              <a:ext cx="325614" cy="935560"/>
            </a:xfrm>
            <a:prstGeom prst="roundRect">
              <a:avLst>
                <a:gd name="adj" fmla="val 33971"/>
              </a:avLst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5999BCE-77A9-4220-BACE-CD834CB1C8B0}"/>
                </a:ext>
              </a:extLst>
            </p:cNvPr>
            <p:cNvSpPr/>
            <p:nvPr/>
          </p:nvSpPr>
          <p:spPr>
            <a:xfrm rot="1079118">
              <a:off x="6446213" y="5266232"/>
              <a:ext cx="325614" cy="935560"/>
            </a:xfrm>
            <a:prstGeom prst="roundRect">
              <a:avLst>
                <a:gd name="adj" fmla="val 33971"/>
              </a:avLst>
            </a:prstGeom>
            <a:solidFill>
              <a:srgbClr val="FFD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097F6A4-CE35-47E6-84B7-E11F3F7C7C38}"/>
                </a:ext>
              </a:extLst>
            </p:cNvPr>
            <p:cNvSpPr/>
            <p:nvPr/>
          </p:nvSpPr>
          <p:spPr>
            <a:xfrm>
              <a:off x="5932324" y="4253078"/>
              <a:ext cx="313094" cy="197139"/>
            </a:xfrm>
            <a:prstGeom prst="ellipse">
              <a:avLst/>
            </a:prstGeom>
            <a:solidFill>
              <a:srgbClr val="5BB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93231D8-4121-4630-B7CB-104A5FCC4B1F}"/>
                </a:ext>
              </a:extLst>
            </p:cNvPr>
            <p:cNvSpPr/>
            <p:nvPr/>
          </p:nvSpPr>
          <p:spPr>
            <a:xfrm rot="5400000" flipH="1">
              <a:off x="5405915" y="5881965"/>
              <a:ext cx="325614" cy="598579"/>
            </a:xfrm>
            <a:prstGeom prst="roundRect">
              <a:avLst>
                <a:gd name="adj" fmla="val 3397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24F670B-E080-4D0B-9F99-04334E98F5BA}"/>
                </a:ext>
              </a:extLst>
            </p:cNvPr>
            <p:cNvSpPr/>
            <p:nvPr/>
          </p:nvSpPr>
          <p:spPr>
            <a:xfrm rot="5400000" flipH="1">
              <a:off x="6448504" y="5876026"/>
              <a:ext cx="325614" cy="598579"/>
            </a:xfrm>
            <a:prstGeom prst="roundRect">
              <a:avLst>
                <a:gd name="adj" fmla="val 3397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0790CF2-3494-48B6-899B-C21C87BF2DFD}"/>
              </a:ext>
            </a:extLst>
          </p:cNvPr>
          <p:cNvSpPr txBox="1"/>
          <p:nvPr/>
        </p:nvSpPr>
        <p:spPr>
          <a:xfrm>
            <a:off x="1051729" y="5929292"/>
            <a:ext cx="2381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400" dirty="0">
                <a:solidFill>
                  <a:srgbClr val="5BB5FF"/>
                </a:solidFill>
                <a:latin typeface="Gotham Black" pitchFamily="50" charset="0"/>
                <a:cs typeface="Gotham Black" pitchFamily="50" charset="0"/>
              </a:rPr>
              <a:t>Paolo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8ACEEF-F501-42E0-B549-F5B992ED9724}"/>
              </a:ext>
            </a:extLst>
          </p:cNvPr>
          <p:cNvSpPr txBox="1"/>
          <p:nvPr/>
        </p:nvSpPr>
        <p:spPr>
          <a:xfrm>
            <a:off x="4149053" y="868861"/>
            <a:ext cx="303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19 year old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AAB3B9-5127-43EF-93A8-6E1C9A9D158C}"/>
              </a:ext>
            </a:extLst>
          </p:cNvPr>
          <p:cNvSpPr txBox="1"/>
          <p:nvPr/>
        </p:nvSpPr>
        <p:spPr>
          <a:xfrm>
            <a:off x="3923129" y="2330174"/>
            <a:ext cx="57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student from Ateneo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D82436-153C-449B-86F0-F77D459E89FB}"/>
              </a:ext>
            </a:extLst>
          </p:cNvPr>
          <p:cNvSpPr txBox="1"/>
          <p:nvPr/>
        </p:nvSpPr>
        <p:spPr>
          <a:xfrm>
            <a:off x="4265430" y="1602349"/>
            <a:ext cx="150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male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398AF6-6C34-4279-B46A-FB96C59D8166}"/>
              </a:ext>
            </a:extLst>
          </p:cNvPr>
          <p:cNvSpPr txBox="1"/>
          <p:nvPr/>
        </p:nvSpPr>
        <p:spPr>
          <a:xfrm>
            <a:off x="3577584" y="3136179"/>
            <a:ext cx="57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00F200"/>
                </a:solidFill>
                <a:latin typeface="Gotham Light" pitchFamily="50" charset="0"/>
                <a:cs typeface="Gotham Light" pitchFamily="50" charset="0"/>
              </a:rPr>
              <a:t>self-improvement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03C059-482E-4073-A6BD-EC27CD10731D}"/>
              </a:ext>
            </a:extLst>
          </p:cNvPr>
          <p:cNvSpPr txBox="1"/>
          <p:nvPr/>
        </p:nvSpPr>
        <p:spPr>
          <a:xfrm>
            <a:off x="3313158" y="3856048"/>
            <a:ext cx="57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00F200"/>
                </a:solidFill>
                <a:latin typeface="Gotham Light" pitchFamily="50" charset="0"/>
                <a:cs typeface="Gotham Light" pitchFamily="50" charset="0"/>
              </a:rPr>
              <a:t>share emotions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2CAE0D-FCE9-43FF-9E55-1800C2485EF6}"/>
              </a:ext>
            </a:extLst>
          </p:cNvPr>
          <p:cNvSpPr txBox="1"/>
          <p:nvPr/>
        </p:nvSpPr>
        <p:spPr>
          <a:xfrm>
            <a:off x="3923129" y="4611822"/>
            <a:ext cx="742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FF4343"/>
                </a:solidFill>
                <a:latin typeface="Gotham Light" pitchFamily="50" charset="0"/>
                <a:cs typeface="Gotham Light" pitchFamily="50" charset="0"/>
              </a:rPr>
              <a:t>doesn’t know where to start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B2385F-0DC1-4651-B4A2-2494CA2084E3}"/>
              </a:ext>
            </a:extLst>
          </p:cNvPr>
          <p:cNvSpPr txBox="1"/>
          <p:nvPr/>
        </p:nvSpPr>
        <p:spPr>
          <a:xfrm>
            <a:off x="3923129" y="5335088"/>
            <a:ext cx="41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FF4343"/>
                </a:solidFill>
                <a:latin typeface="Gotham Light" pitchFamily="50" charset="0"/>
                <a:cs typeface="Gotham Light" pitchFamily="50" charset="0"/>
              </a:rPr>
              <a:t>shy in person</a:t>
            </a:r>
          </a:p>
        </p:txBody>
      </p:sp>
    </p:spTree>
    <p:extLst>
      <p:ext uri="{BB962C8B-B14F-4D97-AF65-F5344CB8AC3E}">
        <p14:creationId xmlns:p14="http://schemas.microsoft.com/office/powerpoint/2010/main" val="132721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31628 0.001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20" y="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9" grpId="0"/>
      <p:bldP spid="60" grpId="0"/>
      <p:bldP spid="61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9A57B2-D371-4CA2-BB6B-337D5D56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2156" y="2489993"/>
            <a:ext cx="2167688" cy="1878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2B691-F79B-4346-BFAE-421718619135}"/>
              </a:ext>
            </a:extLst>
          </p:cNvPr>
          <p:cNvSpPr txBox="1"/>
          <p:nvPr/>
        </p:nvSpPr>
        <p:spPr>
          <a:xfrm>
            <a:off x="1541362" y="2815542"/>
            <a:ext cx="9109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BB5FF"/>
                </a:solidFill>
                <a:latin typeface="Gotham Black" pitchFamily="50" charset="0"/>
                <a:cs typeface="Gotham Black" pitchFamily="50" charset="0"/>
              </a:rPr>
              <a:t>regards, </a:t>
            </a:r>
            <a:r>
              <a:rPr lang="en-US" sz="2800" dirty="0">
                <a:latin typeface="Gotham Light" pitchFamily="50" charset="0"/>
                <a:cs typeface="Gotham Light" pitchFamily="50" charset="0"/>
              </a:rPr>
              <a:t>is a </a:t>
            </a:r>
            <a:r>
              <a:rPr lang="en-US" sz="2800" dirty="0">
                <a:latin typeface="Gotham Black" pitchFamily="50" charset="0"/>
                <a:cs typeface="Gotham Black" pitchFamily="50" charset="0"/>
              </a:rPr>
              <a:t>social media application </a:t>
            </a:r>
            <a:r>
              <a:rPr lang="en-US" sz="2800" dirty="0">
                <a:latin typeface="Gotham Light" pitchFamily="50" charset="0"/>
                <a:cs typeface="Gotham Light" pitchFamily="50" charset="0"/>
              </a:rPr>
              <a:t>that focuses on </a:t>
            </a:r>
            <a:r>
              <a:rPr lang="en-US" sz="2800" dirty="0">
                <a:latin typeface="Gotham Black" pitchFamily="50" charset="0"/>
                <a:cs typeface="Gotham Black" pitchFamily="50" charset="0"/>
              </a:rPr>
              <a:t>self-care</a:t>
            </a:r>
            <a:r>
              <a:rPr lang="en-US" sz="2800" dirty="0">
                <a:latin typeface="Gotham Light" pitchFamily="50" charset="0"/>
                <a:cs typeface="Gotham Light" pitchFamily="50" charset="0"/>
              </a:rPr>
              <a:t> for students through </a:t>
            </a:r>
            <a:r>
              <a:rPr lang="en-US" sz="2800" dirty="0">
                <a:latin typeface="Gotham Black" pitchFamily="50" charset="0"/>
                <a:cs typeface="Gotham Black" pitchFamily="50" charset="0"/>
              </a:rPr>
              <a:t>journaling</a:t>
            </a:r>
            <a:r>
              <a:rPr lang="en-US" sz="2800" dirty="0">
                <a:latin typeface="Gotham Light" pitchFamily="50" charset="0"/>
                <a:cs typeface="Gotham Light" pitchFamily="50" charset="0"/>
              </a:rPr>
              <a:t> and </a:t>
            </a:r>
            <a:r>
              <a:rPr lang="en-US" sz="2800" dirty="0">
                <a:latin typeface="Gotham Black" pitchFamily="50" charset="0"/>
                <a:cs typeface="Gotham Black" pitchFamily="50" charset="0"/>
              </a:rPr>
              <a:t>mini-tasks</a:t>
            </a:r>
            <a:r>
              <a:rPr lang="en-US" sz="2800" dirty="0">
                <a:latin typeface="Gotham Light" pitchFamily="50" charset="0"/>
                <a:cs typeface="Gotham Light" pitchFamily="50" charset="0"/>
              </a:rPr>
              <a:t>. It provides a safe space to </a:t>
            </a:r>
            <a:r>
              <a:rPr lang="en-US" sz="2800" dirty="0">
                <a:latin typeface="Gotham Black" pitchFamily="50" charset="0"/>
                <a:cs typeface="Gotham Black" pitchFamily="50" charset="0"/>
              </a:rPr>
              <a:t>keep track </a:t>
            </a:r>
            <a:r>
              <a:rPr lang="en-US" sz="2800" dirty="0">
                <a:latin typeface="Gotham Light" pitchFamily="50" charset="0"/>
                <a:cs typeface="Gotham Light" pitchFamily="50" charset="0"/>
              </a:rPr>
              <a:t>of emotions and thoughts. It also gives the ability to </a:t>
            </a:r>
            <a:r>
              <a:rPr lang="en-US" sz="2800" dirty="0">
                <a:latin typeface="Gotham Black" pitchFamily="50" charset="0"/>
                <a:cs typeface="Gotham Black" pitchFamily="50" charset="0"/>
              </a:rPr>
              <a:t>share </a:t>
            </a:r>
            <a:r>
              <a:rPr lang="en-US" sz="2800" dirty="0">
                <a:latin typeface="Gotham Light" pitchFamily="50" charset="0"/>
                <a:cs typeface="Gotham Light" pitchFamily="50" charset="0"/>
              </a:rPr>
              <a:t>these feelings with friends while also experiencing their feelings for the day.</a:t>
            </a:r>
            <a:endParaRPr lang="en-PH" sz="2800" dirty="0">
              <a:latin typeface="Gotham Light" pitchFamily="50" charset="0"/>
              <a:cs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6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36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2E35C-76F4-4AFE-9C3B-C236D65A4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2156" y="681513"/>
            <a:ext cx="2167688" cy="1878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A636B-8D29-449E-BED2-9FC27459E042}"/>
              </a:ext>
            </a:extLst>
          </p:cNvPr>
          <p:cNvSpPr txBox="1"/>
          <p:nvPr/>
        </p:nvSpPr>
        <p:spPr>
          <a:xfrm>
            <a:off x="4809807" y="1235799"/>
            <a:ext cx="2572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400" dirty="0">
                <a:solidFill>
                  <a:srgbClr val="5BB5FF"/>
                </a:solidFill>
                <a:latin typeface="Gotham Black" pitchFamily="50" charset="0"/>
                <a:cs typeface="Gotham Black" pitchFamily="50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82B4C-9429-4231-A6C4-CAA6F49F24C4}"/>
              </a:ext>
            </a:extLst>
          </p:cNvPr>
          <p:cNvSpPr txBox="1"/>
          <p:nvPr/>
        </p:nvSpPr>
        <p:spPr>
          <a:xfrm>
            <a:off x="3217773" y="2249080"/>
            <a:ext cx="57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emotions in pixels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0AC3-E774-48C8-BFE3-1756E9CDE9D6}"/>
              </a:ext>
            </a:extLst>
          </p:cNvPr>
          <p:cNvSpPr txBox="1"/>
          <p:nvPr/>
        </p:nvSpPr>
        <p:spPr>
          <a:xfrm>
            <a:off x="3217773" y="1842125"/>
            <a:ext cx="575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mini-task completion incentives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AA2B7-E3D0-4061-AF72-2D251F1AC913}"/>
              </a:ext>
            </a:extLst>
          </p:cNvPr>
          <p:cNvSpPr txBox="1"/>
          <p:nvPr/>
        </p:nvSpPr>
        <p:spPr>
          <a:xfrm>
            <a:off x="3217773" y="1872917"/>
            <a:ext cx="575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today’s feel</a:t>
            </a:r>
            <a:r>
              <a:rPr lang="en-PH" sz="24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 </a:t>
            </a:r>
            <a:r>
              <a:rPr lang="en-PH" sz="4000" dirty="0">
                <a:solidFill>
                  <a:srgbClr val="5BB5FF"/>
                </a:solidFill>
                <a:latin typeface="Gotham Black" pitchFamily="50" charset="0"/>
                <a:cs typeface="Gotham Black" pitchFamily="50" charset="0"/>
              </a:rPr>
              <a:t>™</a:t>
            </a:r>
            <a:endParaRPr lang="en-PH" sz="3600" dirty="0">
              <a:solidFill>
                <a:srgbClr val="5BB5FF"/>
              </a:solidFill>
              <a:latin typeface="Gotham Black" pitchFamily="50" charset="0"/>
              <a:cs typeface="Gotham Black" pitchFamily="50" charset="0"/>
            </a:endParaRPr>
          </a:p>
        </p:txBody>
      </p:sp>
      <p:grpSp>
        <p:nvGrpSpPr>
          <p:cNvPr id="58" name="weekly">
            <a:extLst>
              <a:ext uri="{FF2B5EF4-FFF2-40B4-BE49-F238E27FC236}">
                <a16:creationId xmlns:a16="http://schemas.microsoft.com/office/drawing/2014/main" id="{0DF011B0-5C4C-43FB-AE4F-527865DEEAA8}"/>
              </a:ext>
            </a:extLst>
          </p:cNvPr>
          <p:cNvGrpSpPr/>
          <p:nvPr/>
        </p:nvGrpSpPr>
        <p:grpSpPr>
          <a:xfrm>
            <a:off x="4228852" y="3256017"/>
            <a:ext cx="3734297" cy="1211036"/>
            <a:chOff x="4228852" y="3256017"/>
            <a:chExt cx="3734297" cy="12110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432BECD-5794-4DE1-A49D-560564A58FED}"/>
                </a:ext>
              </a:extLst>
            </p:cNvPr>
            <p:cNvGrpSpPr/>
            <p:nvPr/>
          </p:nvGrpSpPr>
          <p:grpSpPr>
            <a:xfrm>
              <a:off x="4228852" y="3962590"/>
              <a:ext cx="3734297" cy="504463"/>
              <a:chOff x="4131559" y="3962590"/>
              <a:chExt cx="3734297" cy="50446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53FF83F-B1ED-4060-9B27-9E87EA203278}"/>
                  </a:ext>
                </a:extLst>
              </p:cNvPr>
              <p:cNvSpPr/>
              <p:nvPr/>
            </p:nvSpPr>
            <p:spPr>
              <a:xfrm>
                <a:off x="5200523" y="3962590"/>
                <a:ext cx="533471" cy="503259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72F4F1E-5352-4FA2-81AB-D714D21D7DC5}"/>
                  </a:ext>
                </a:extLst>
              </p:cNvPr>
              <p:cNvSpPr/>
              <p:nvPr/>
            </p:nvSpPr>
            <p:spPr>
              <a:xfrm>
                <a:off x="4131559" y="3963794"/>
                <a:ext cx="533471" cy="503259"/>
              </a:xfrm>
              <a:prstGeom prst="rect">
                <a:avLst/>
              </a:prstGeom>
              <a:solidFill>
                <a:srgbClr val="FFD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4723601-249C-4205-BDC4-D39929B0B64C}"/>
                  </a:ext>
                </a:extLst>
              </p:cNvPr>
              <p:cNvSpPr/>
              <p:nvPr/>
            </p:nvSpPr>
            <p:spPr>
              <a:xfrm>
                <a:off x="4665030" y="3963792"/>
                <a:ext cx="533471" cy="503259"/>
              </a:xfrm>
              <a:prstGeom prst="rect">
                <a:avLst/>
              </a:prstGeom>
              <a:solidFill>
                <a:srgbClr val="FF9E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B8EEA74-FDFA-44BB-BCD2-25004B64D6E3}"/>
                  </a:ext>
                </a:extLst>
              </p:cNvPr>
              <p:cNvSpPr/>
              <p:nvPr/>
            </p:nvSpPr>
            <p:spPr>
              <a:xfrm>
                <a:off x="5731972" y="3962590"/>
                <a:ext cx="533471" cy="503259"/>
              </a:xfrm>
              <a:prstGeom prst="rect">
                <a:avLst/>
              </a:prstGeom>
              <a:solidFill>
                <a:srgbClr val="FF82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CC31882-D711-4DA6-8F63-34FFE4D13C2B}"/>
                  </a:ext>
                </a:extLst>
              </p:cNvPr>
              <p:cNvSpPr/>
              <p:nvPr/>
            </p:nvSpPr>
            <p:spPr>
              <a:xfrm>
                <a:off x="6265443" y="3962590"/>
                <a:ext cx="533471" cy="503259"/>
              </a:xfrm>
              <a:prstGeom prst="rect">
                <a:avLst/>
              </a:prstGeom>
              <a:solidFill>
                <a:srgbClr val="FF9E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75A48F1-760A-4E59-9BD5-B67C57AF3147}"/>
                  </a:ext>
                </a:extLst>
              </p:cNvPr>
              <p:cNvSpPr/>
              <p:nvPr/>
            </p:nvSpPr>
            <p:spPr>
              <a:xfrm>
                <a:off x="7332385" y="3962590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7BE6F6-783E-4AF0-96AF-C251334B1273}"/>
                  </a:ext>
                </a:extLst>
              </p:cNvPr>
              <p:cNvSpPr/>
              <p:nvPr/>
            </p:nvSpPr>
            <p:spPr>
              <a:xfrm>
                <a:off x="6796892" y="3962590"/>
                <a:ext cx="533471" cy="503259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0CD528-8398-4ECC-ABC1-2179A925AD8F}"/>
                </a:ext>
              </a:extLst>
            </p:cNvPr>
            <p:cNvSpPr txBox="1"/>
            <p:nvPr/>
          </p:nvSpPr>
          <p:spPr>
            <a:xfrm>
              <a:off x="4809807" y="3256017"/>
              <a:ext cx="2572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solidFill>
                    <a:srgbClr val="5BB5FF"/>
                  </a:solidFill>
                  <a:latin typeface="Gotham Black" pitchFamily="50" charset="0"/>
                  <a:cs typeface="Gotham Black" pitchFamily="50" charset="0"/>
                </a:rPr>
                <a:t>weekly</a:t>
              </a:r>
            </a:p>
          </p:txBody>
        </p:sp>
      </p:grpSp>
      <p:grpSp>
        <p:nvGrpSpPr>
          <p:cNvPr id="96" name="monthly">
            <a:extLst>
              <a:ext uri="{FF2B5EF4-FFF2-40B4-BE49-F238E27FC236}">
                <a16:creationId xmlns:a16="http://schemas.microsoft.com/office/drawing/2014/main" id="{F15051D5-599D-4E95-902B-7C3C3875483E}"/>
              </a:ext>
            </a:extLst>
          </p:cNvPr>
          <p:cNvGrpSpPr/>
          <p:nvPr/>
        </p:nvGrpSpPr>
        <p:grpSpPr>
          <a:xfrm>
            <a:off x="4855272" y="3255226"/>
            <a:ext cx="2573395" cy="2007129"/>
            <a:chOff x="4808797" y="3241835"/>
            <a:chExt cx="2573395" cy="200712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1A52A9-F0ED-4DD5-AC38-63FFE5ECFFAC}"/>
                </a:ext>
              </a:extLst>
            </p:cNvPr>
            <p:cNvSpPr txBox="1"/>
            <p:nvPr/>
          </p:nvSpPr>
          <p:spPr>
            <a:xfrm>
              <a:off x="4809807" y="3241835"/>
              <a:ext cx="2572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solidFill>
                    <a:srgbClr val="5BB5FF"/>
                  </a:solidFill>
                  <a:latin typeface="Gotham Black" pitchFamily="50" charset="0"/>
                  <a:cs typeface="Gotham Black" pitchFamily="50" charset="0"/>
                </a:rPr>
                <a:t>monthly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C6467FD-CA48-45F6-B318-F97908CE0F3B}"/>
                </a:ext>
              </a:extLst>
            </p:cNvPr>
            <p:cNvGrpSpPr/>
            <p:nvPr/>
          </p:nvGrpSpPr>
          <p:grpSpPr>
            <a:xfrm>
              <a:off x="4808797" y="3854974"/>
              <a:ext cx="2572385" cy="1393990"/>
              <a:chOff x="4224808" y="3960783"/>
              <a:chExt cx="3752496" cy="203349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5A079E4-9A3D-45A4-8819-DD9C773277E4}"/>
                  </a:ext>
                </a:extLst>
              </p:cNvPr>
              <p:cNvSpPr/>
              <p:nvPr/>
            </p:nvSpPr>
            <p:spPr>
              <a:xfrm>
                <a:off x="5295794" y="3960783"/>
                <a:ext cx="533471" cy="503260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27418D9-24E1-40C0-96FD-427161A7AD4E}"/>
                  </a:ext>
                </a:extLst>
              </p:cNvPr>
              <p:cNvSpPr/>
              <p:nvPr/>
            </p:nvSpPr>
            <p:spPr>
              <a:xfrm>
                <a:off x="4226830" y="3965797"/>
                <a:ext cx="533471" cy="503259"/>
              </a:xfrm>
              <a:prstGeom prst="rect">
                <a:avLst/>
              </a:prstGeom>
              <a:solidFill>
                <a:srgbClr val="FFD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E04D8A-8CD1-49B7-BBF9-3605D7084EFC}"/>
                  </a:ext>
                </a:extLst>
              </p:cNvPr>
              <p:cNvSpPr/>
              <p:nvPr/>
            </p:nvSpPr>
            <p:spPr>
              <a:xfrm>
                <a:off x="4224808" y="4466869"/>
                <a:ext cx="533471" cy="503259"/>
              </a:xfrm>
              <a:prstGeom prst="rect">
                <a:avLst/>
              </a:prstGeom>
              <a:solidFill>
                <a:srgbClr val="FF9E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2DDF15B-FCC9-4B3F-8105-FD60402936A0}"/>
                  </a:ext>
                </a:extLst>
              </p:cNvPr>
              <p:cNvSpPr/>
              <p:nvPr/>
            </p:nvSpPr>
            <p:spPr>
              <a:xfrm>
                <a:off x="5827243" y="3960783"/>
                <a:ext cx="533471" cy="503259"/>
              </a:xfrm>
              <a:prstGeom prst="rect">
                <a:avLst/>
              </a:prstGeom>
              <a:solidFill>
                <a:srgbClr val="FF82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FCAB73B-C3F7-4EB9-8001-5D2E8B3D62B2}"/>
                  </a:ext>
                </a:extLst>
              </p:cNvPr>
              <p:cNvSpPr/>
              <p:nvPr/>
            </p:nvSpPr>
            <p:spPr>
              <a:xfrm>
                <a:off x="6360714" y="3960783"/>
                <a:ext cx="533471" cy="503259"/>
              </a:xfrm>
              <a:prstGeom prst="rect">
                <a:avLst/>
              </a:prstGeom>
              <a:solidFill>
                <a:srgbClr val="FF9E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170E4B6-09FB-4B0C-AC07-92A613C32B58}"/>
                  </a:ext>
                </a:extLst>
              </p:cNvPr>
              <p:cNvSpPr/>
              <p:nvPr/>
            </p:nvSpPr>
            <p:spPr>
              <a:xfrm>
                <a:off x="7427656" y="3960783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94D5A76-E7C3-4A60-9504-F261A084BFE0}"/>
                  </a:ext>
                </a:extLst>
              </p:cNvPr>
              <p:cNvSpPr/>
              <p:nvPr/>
            </p:nvSpPr>
            <p:spPr>
              <a:xfrm>
                <a:off x="6892163" y="3960783"/>
                <a:ext cx="533471" cy="503259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4BC8DD1-FD12-4973-89C0-4A074B5366D3}"/>
                  </a:ext>
                </a:extLst>
              </p:cNvPr>
              <p:cNvSpPr/>
              <p:nvPr/>
            </p:nvSpPr>
            <p:spPr>
              <a:xfrm>
                <a:off x="4761312" y="3963189"/>
                <a:ext cx="533471" cy="503259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C5683D7-D507-4FA8-AA87-0F80919714E9}"/>
                  </a:ext>
                </a:extLst>
              </p:cNvPr>
              <p:cNvSpPr/>
              <p:nvPr/>
            </p:nvSpPr>
            <p:spPr>
              <a:xfrm>
                <a:off x="4761312" y="4464387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65C3D77-6C6B-41F3-A9C1-808274A18315}"/>
                  </a:ext>
                </a:extLst>
              </p:cNvPr>
              <p:cNvSpPr/>
              <p:nvPr/>
            </p:nvSpPr>
            <p:spPr>
              <a:xfrm>
                <a:off x="5298827" y="4459373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B96F5D9-36D0-4A2F-AF93-2979E2D8BCF1}"/>
                  </a:ext>
                </a:extLst>
              </p:cNvPr>
              <p:cNvSpPr/>
              <p:nvPr/>
            </p:nvSpPr>
            <p:spPr>
              <a:xfrm>
                <a:off x="5830276" y="4463139"/>
                <a:ext cx="533471" cy="503259"/>
              </a:xfrm>
              <a:prstGeom prst="rect">
                <a:avLst/>
              </a:prstGeom>
              <a:solidFill>
                <a:srgbClr val="FF9E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3627E67-2C7E-4E51-9880-29FD4DAEBB1F}"/>
                  </a:ext>
                </a:extLst>
              </p:cNvPr>
              <p:cNvSpPr/>
              <p:nvPr/>
            </p:nvSpPr>
            <p:spPr>
              <a:xfrm>
                <a:off x="6358692" y="4464042"/>
                <a:ext cx="533471" cy="503259"/>
              </a:xfrm>
              <a:prstGeom prst="rect">
                <a:avLst/>
              </a:prstGeom>
              <a:solidFill>
                <a:srgbClr val="FF82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D1C013-D046-45D4-B2EE-1D5A5B424C82}"/>
                  </a:ext>
                </a:extLst>
              </p:cNvPr>
              <p:cNvSpPr/>
              <p:nvPr/>
            </p:nvSpPr>
            <p:spPr>
              <a:xfrm>
                <a:off x="6896208" y="4470863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F087CA-E918-4B49-B042-685DEA10E2AF}"/>
                  </a:ext>
                </a:extLst>
              </p:cNvPr>
              <p:cNvSpPr/>
              <p:nvPr/>
            </p:nvSpPr>
            <p:spPr>
              <a:xfrm>
                <a:off x="7438061" y="4475877"/>
                <a:ext cx="533471" cy="503259"/>
              </a:xfrm>
              <a:prstGeom prst="rect">
                <a:avLst/>
              </a:prstGeom>
              <a:solidFill>
                <a:srgbClr val="FF82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FCD9164-EF04-40CA-BB34-B5959C6CF778}"/>
                  </a:ext>
                </a:extLst>
              </p:cNvPr>
              <p:cNvSpPr/>
              <p:nvPr/>
            </p:nvSpPr>
            <p:spPr>
              <a:xfrm>
                <a:off x="4767671" y="4974122"/>
                <a:ext cx="533471" cy="503259"/>
              </a:xfrm>
              <a:prstGeom prst="rect">
                <a:avLst/>
              </a:prstGeom>
              <a:solidFill>
                <a:srgbClr val="FFD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D22E1AF-D651-4704-B18A-A3D2B16FD6DC}"/>
                  </a:ext>
                </a:extLst>
              </p:cNvPr>
              <p:cNvSpPr/>
              <p:nvPr/>
            </p:nvSpPr>
            <p:spPr>
              <a:xfrm>
                <a:off x="5303165" y="4975149"/>
                <a:ext cx="533471" cy="503259"/>
              </a:xfrm>
              <a:prstGeom prst="rect">
                <a:avLst/>
              </a:prstGeom>
              <a:solidFill>
                <a:srgbClr val="FFD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6DFF494-CAFD-4F74-8F52-A537F87CEE02}"/>
                  </a:ext>
                </a:extLst>
              </p:cNvPr>
              <p:cNvSpPr/>
              <p:nvPr/>
            </p:nvSpPr>
            <p:spPr>
              <a:xfrm>
                <a:off x="5836489" y="4974122"/>
                <a:ext cx="533471" cy="503259"/>
              </a:xfrm>
              <a:prstGeom prst="rect">
                <a:avLst/>
              </a:prstGeom>
              <a:solidFill>
                <a:srgbClr val="FFD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4100748-9AD0-40D5-9F31-83C8B115D01A}"/>
                  </a:ext>
                </a:extLst>
              </p:cNvPr>
              <p:cNvSpPr/>
              <p:nvPr/>
            </p:nvSpPr>
            <p:spPr>
              <a:xfrm>
                <a:off x="4227123" y="4969523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0733C55-1FA9-4081-807C-E15FFB4F913D}"/>
                  </a:ext>
                </a:extLst>
              </p:cNvPr>
              <p:cNvSpPr/>
              <p:nvPr/>
            </p:nvSpPr>
            <p:spPr>
              <a:xfrm>
                <a:off x="6369960" y="4980943"/>
                <a:ext cx="533471" cy="503259"/>
              </a:xfrm>
              <a:prstGeom prst="rect">
                <a:avLst/>
              </a:prstGeom>
              <a:solidFill>
                <a:srgbClr val="FF82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D02ECB1-042B-46B4-93A9-196F228F0EED}"/>
                  </a:ext>
                </a:extLst>
              </p:cNvPr>
              <p:cNvSpPr/>
              <p:nvPr/>
            </p:nvSpPr>
            <p:spPr>
              <a:xfrm>
                <a:off x="6902567" y="4979136"/>
                <a:ext cx="533471" cy="503259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4226149-F979-4C96-A1A9-EDB7CC7D01A2}"/>
                  </a:ext>
                </a:extLst>
              </p:cNvPr>
              <p:cNvSpPr/>
              <p:nvPr/>
            </p:nvSpPr>
            <p:spPr>
              <a:xfrm>
                <a:off x="7443833" y="4981912"/>
                <a:ext cx="533471" cy="503259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829D6D3-FC4B-46CF-ADB4-3B50642740C4}"/>
                  </a:ext>
                </a:extLst>
              </p:cNvPr>
              <p:cNvSpPr/>
              <p:nvPr/>
            </p:nvSpPr>
            <p:spPr>
              <a:xfrm>
                <a:off x="4224808" y="5480705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98B2A30-D5A5-45F5-84B6-74ED36ADC159}"/>
                  </a:ext>
                </a:extLst>
              </p:cNvPr>
              <p:cNvSpPr/>
              <p:nvPr/>
            </p:nvSpPr>
            <p:spPr>
              <a:xfrm>
                <a:off x="4767671" y="5480705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F54C818-5827-4764-A7F5-6B88605758EF}"/>
                  </a:ext>
                </a:extLst>
              </p:cNvPr>
              <p:cNvSpPr/>
              <p:nvPr/>
            </p:nvSpPr>
            <p:spPr>
              <a:xfrm>
                <a:off x="7435174" y="5487130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B36A736-EA28-4963-AEE7-89874F4D610F}"/>
                  </a:ext>
                </a:extLst>
              </p:cNvPr>
              <p:cNvSpPr/>
              <p:nvPr/>
            </p:nvSpPr>
            <p:spPr>
              <a:xfrm>
                <a:off x="5822041" y="5477381"/>
                <a:ext cx="533471" cy="503259"/>
              </a:xfrm>
              <a:prstGeom prst="rect">
                <a:avLst/>
              </a:prstGeom>
              <a:solidFill>
                <a:srgbClr val="BE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995939-F639-467B-AF02-06FE2E71ED9A}"/>
                  </a:ext>
                </a:extLst>
              </p:cNvPr>
              <p:cNvSpPr/>
              <p:nvPr/>
            </p:nvSpPr>
            <p:spPr>
              <a:xfrm>
                <a:off x="6369960" y="5491023"/>
                <a:ext cx="533471" cy="503259"/>
              </a:xfrm>
              <a:prstGeom prst="rect">
                <a:avLst/>
              </a:prstGeom>
              <a:solidFill>
                <a:srgbClr val="FFD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0A56C1-100B-4132-9757-C1CF35BF83FE}"/>
                  </a:ext>
                </a:extLst>
              </p:cNvPr>
              <p:cNvSpPr/>
              <p:nvPr/>
            </p:nvSpPr>
            <p:spPr>
              <a:xfrm>
                <a:off x="6902567" y="5487131"/>
                <a:ext cx="533471" cy="503259"/>
              </a:xfrm>
              <a:prstGeom prst="rect">
                <a:avLst/>
              </a:prstGeom>
              <a:solidFill>
                <a:srgbClr val="FFD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76AE2D8-21A8-4D16-B0A9-CC734D0390BE}"/>
                  </a:ext>
                </a:extLst>
              </p:cNvPr>
              <p:cNvSpPr/>
              <p:nvPr/>
            </p:nvSpPr>
            <p:spPr>
              <a:xfrm>
                <a:off x="5303165" y="5486132"/>
                <a:ext cx="533471" cy="503259"/>
              </a:xfrm>
              <a:prstGeom prst="rect">
                <a:avLst/>
              </a:prstGeom>
              <a:solidFill>
                <a:srgbClr val="82FF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488" name="yearly">
            <a:extLst>
              <a:ext uri="{FF2B5EF4-FFF2-40B4-BE49-F238E27FC236}">
                <a16:creationId xmlns:a16="http://schemas.microsoft.com/office/drawing/2014/main" id="{1FED14B0-6FB3-40BE-9410-EC3B0813D6D4}"/>
              </a:ext>
            </a:extLst>
          </p:cNvPr>
          <p:cNvGrpSpPr/>
          <p:nvPr/>
        </p:nvGrpSpPr>
        <p:grpSpPr>
          <a:xfrm>
            <a:off x="4856281" y="3254546"/>
            <a:ext cx="2572385" cy="3360034"/>
            <a:chOff x="4856281" y="3254546"/>
            <a:chExt cx="2572385" cy="3360034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2E05408-53CF-4C1E-A8DB-0E48ED04C810}"/>
                </a:ext>
              </a:extLst>
            </p:cNvPr>
            <p:cNvSpPr txBox="1"/>
            <p:nvPr/>
          </p:nvSpPr>
          <p:spPr>
            <a:xfrm>
              <a:off x="4856281" y="3254546"/>
              <a:ext cx="2572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solidFill>
                    <a:srgbClr val="5BB5FF"/>
                  </a:solidFill>
                  <a:latin typeface="Gotham Black" pitchFamily="50" charset="0"/>
                  <a:cs typeface="Gotham Black" pitchFamily="50" charset="0"/>
                </a:rPr>
                <a:t>yearly</a:t>
              </a:r>
            </a:p>
          </p:txBody>
        </p:sp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FC0C3A34-449A-4E60-A348-213076244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6837" y="3962590"/>
              <a:ext cx="981541" cy="2651990"/>
            </a:xfrm>
            <a:prstGeom prst="rect">
              <a:avLst/>
            </a:prstGeom>
          </p:spPr>
        </p:pic>
      </p:grpSp>
      <p:sp>
        <p:nvSpPr>
          <p:cNvPr id="489" name="TextBox 488">
            <a:extLst>
              <a:ext uri="{FF2B5EF4-FFF2-40B4-BE49-F238E27FC236}">
                <a16:creationId xmlns:a16="http://schemas.microsoft.com/office/drawing/2014/main" id="{3E06BF48-E435-473B-8044-E3556FAF9E98}"/>
              </a:ext>
            </a:extLst>
          </p:cNvPr>
          <p:cNvSpPr txBox="1"/>
          <p:nvPr/>
        </p:nvSpPr>
        <p:spPr>
          <a:xfrm>
            <a:off x="3217774" y="2064995"/>
            <a:ext cx="575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5BB5FF"/>
                </a:solidFill>
                <a:latin typeface="Gotham Light" pitchFamily="50" charset="0"/>
                <a:cs typeface="Gotham Light" pitchFamily="50" charset="0"/>
              </a:rPr>
              <a:t>daily journals</a:t>
            </a:r>
          </a:p>
        </p:txBody>
      </p:sp>
      <p:pic>
        <p:nvPicPr>
          <p:cNvPr id="493" name="Picture 492">
            <a:extLst>
              <a:ext uri="{FF2B5EF4-FFF2-40B4-BE49-F238E27FC236}">
                <a16:creationId xmlns:a16="http://schemas.microsoft.com/office/drawing/2014/main" id="{B25E1207-5CA2-4CBC-A8F4-F9E1146C5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12" y="2872455"/>
            <a:ext cx="4032176" cy="3756000"/>
          </a:xfrm>
          <a:prstGeom prst="rect">
            <a:avLst/>
          </a:prstGeom>
          <a:effectLst>
            <a:outerShdw blurRad="165100" sx="102000" sy="102000" algn="ctr" rotWithShape="0">
              <a:prstClr val="black">
                <a:alpha val="16000"/>
              </a:prstClr>
            </a:outerShdw>
          </a:effectLst>
        </p:spPr>
      </p:pic>
      <p:pic>
        <p:nvPicPr>
          <p:cNvPr id="491" name="Picture 490">
            <a:extLst>
              <a:ext uri="{FF2B5EF4-FFF2-40B4-BE49-F238E27FC236}">
                <a16:creationId xmlns:a16="http://schemas.microsoft.com/office/drawing/2014/main" id="{50298701-F0FC-4CAB-9FEA-61685DEB2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17" y="2913881"/>
            <a:ext cx="4018367" cy="3686955"/>
          </a:xfrm>
          <a:prstGeom prst="rect">
            <a:avLst/>
          </a:prstGeom>
          <a:effectLst>
            <a:outerShdw blurRad="165100" sx="102000" sy="102000" algn="ctr" rotWithShape="0">
              <a:prstClr val="black">
                <a:alpha val="16000"/>
              </a:prstClr>
            </a:outerShdw>
          </a:effectLst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D26999BE-BA05-485E-86E2-79BC90AE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47" y="3018281"/>
            <a:ext cx="2753507" cy="3596299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pic>
        <p:nvPicPr>
          <p:cNvPr id="506" name="Picture 505">
            <a:extLst>
              <a:ext uri="{FF2B5EF4-FFF2-40B4-BE49-F238E27FC236}">
                <a16:creationId xmlns:a16="http://schemas.microsoft.com/office/drawing/2014/main" id="{36A6ED93-82F3-4516-BD19-87B314B146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r="1501"/>
          <a:stretch/>
        </p:blipFill>
        <p:spPr>
          <a:xfrm>
            <a:off x="4620647" y="3018280"/>
            <a:ext cx="2950706" cy="3596299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pic>
        <p:nvPicPr>
          <p:cNvPr id="502" name="Picture 501">
            <a:extLst>
              <a:ext uri="{FF2B5EF4-FFF2-40B4-BE49-F238E27FC236}">
                <a16:creationId xmlns:a16="http://schemas.microsoft.com/office/drawing/2014/main" id="{8048AADC-C5D4-4980-A3E8-DD931770E5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19" y="2996750"/>
            <a:ext cx="2799763" cy="3596299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pic>
        <p:nvPicPr>
          <p:cNvPr id="500" name="Picture 499">
            <a:extLst>
              <a:ext uri="{FF2B5EF4-FFF2-40B4-BE49-F238E27FC236}">
                <a16:creationId xmlns:a16="http://schemas.microsoft.com/office/drawing/2014/main" id="{13AAB20B-20CF-453A-8CBE-AF2A75497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12" y="3007514"/>
            <a:ext cx="2916777" cy="3574770"/>
          </a:xfrm>
          <a:prstGeom prst="rect">
            <a:avLst/>
          </a:prstGeom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pic>
        <p:nvPicPr>
          <p:cNvPr id="508" name="Picture 507">
            <a:extLst>
              <a:ext uri="{FF2B5EF4-FFF2-40B4-BE49-F238E27FC236}">
                <a16:creationId xmlns:a16="http://schemas.microsoft.com/office/drawing/2014/main" id="{1ABB4EC3-091B-463D-AE95-A2B5A3B2A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52" y="2580972"/>
            <a:ext cx="3109229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35417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75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8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75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75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75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75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8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75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8" grpId="2"/>
      <p:bldP spid="8" grpId="3"/>
      <p:bldP spid="9" grpId="0"/>
      <p:bldP spid="9" grpId="1"/>
      <p:bldP spid="9" grpId="2"/>
      <p:bldP spid="9" grpId="3"/>
      <p:bldP spid="10" grpId="0"/>
      <p:bldP spid="10" grpId="1"/>
      <p:bldP spid="489" grpId="0"/>
      <p:bldP spid="489" grpId="1"/>
      <p:bldP spid="48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7D2B5-1E3F-457C-99D1-A561F5728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41" y="656865"/>
            <a:ext cx="2167688" cy="1878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03972-3F1F-4A49-8F20-6A0791A8BEDB}"/>
              </a:ext>
            </a:extLst>
          </p:cNvPr>
          <p:cNvSpPr txBox="1"/>
          <p:nvPr/>
        </p:nvSpPr>
        <p:spPr>
          <a:xfrm>
            <a:off x="2384933" y="1249876"/>
            <a:ext cx="7422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400" dirty="0">
                <a:solidFill>
                  <a:srgbClr val="298FFF"/>
                </a:solidFill>
                <a:latin typeface="Gotham Black" pitchFamily="50" charset="0"/>
                <a:cs typeface="Gotham Black" pitchFamily="50" charset="0"/>
              </a:rPr>
              <a:t>Mobile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4D4FE-ED3A-4E5C-9891-ABBAEB54B05E}"/>
              </a:ext>
            </a:extLst>
          </p:cNvPr>
          <p:cNvSpPr txBox="1"/>
          <p:nvPr/>
        </p:nvSpPr>
        <p:spPr>
          <a:xfrm>
            <a:off x="4171885" y="2034706"/>
            <a:ext cx="384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298FFF"/>
                </a:solidFill>
                <a:latin typeface="Gotham Light" pitchFamily="50" charset="0"/>
                <a:cs typeface="Gotham Light" pitchFamily="50" charset="0"/>
              </a:rPr>
              <a:t>React Native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1B663-71AB-4B8B-89A1-D5916E374B44}"/>
              </a:ext>
            </a:extLst>
          </p:cNvPr>
          <p:cNvSpPr txBox="1"/>
          <p:nvPr/>
        </p:nvSpPr>
        <p:spPr>
          <a:xfrm>
            <a:off x="5063955" y="2650548"/>
            <a:ext cx="206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298FFF"/>
                </a:solidFill>
                <a:latin typeface="Gotham Light" pitchFamily="50" charset="0"/>
                <a:cs typeface="Gotham Light" pitchFamily="50" charset="0"/>
              </a:rPr>
              <a:t>EXPO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66398-131A-4679-B42F-663EE9BD2082}"/>
              </a:ext>
            </a:extLst>
          </p:cNvPr>
          <p:cNvSpPr txBox="1"/>
          <p:nvPr/>
        </p:nvSpPr>
        <p:spPr>
          <a:xfrm>
            <a:off x="2384933" y="3775501"/>
            <a:ext cx="7422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400" dirty="0">
                <a:solidFill>
                  <a:srgbClr val="298FFF"/>
                </a:solidFill>
                <a:latin typeface="Gotham Black" pitchFamily="50" charset="0"/>
                <a:cs typeface="Gotham Black" pitchFamily="50" charset="0"/>
              </a:rPr>
              <a:t>Backend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92F25-AB41-472B-A4CE-FAA7DCEB2B60}"/>
              </a:ext>
            </a:extLst>
          </p:cNvPr>
          <p:cNvSpPr txBox="1"/>
          <p:nvPr/>
        </p:nvSpPr>
        <p:spPr>
          <a:xfrm>
            <a:off x="4617920" y="4639133"/>
            <a:ext cx="295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298FFF"/>
                </a:solidFill>
                <a:latin typeface="Gotham Light" pitchFamily="50" charset="0"/>
                <a:cs typeface="Gotham Light" pitchFamily="50" charset="0"/>
              </a:rPr>
              <a:t>Express.JS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6A843-27A1-406D-8098-36A22BB227C4}"/>
              </a:ext>
            </a:extLst>
          </p:cNvPr>
          <p:cNvSpPr txBox="1"/>
          <p:nvPr/>
        </p:nvSpPr>
        <p:spPr>
          <a:xfrm>
            <a:off x="4617919" y="5285464"/>
            <a:ext cx="295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298FFF"/>
                </a:solidFill>
                <a:latin typeface="Gotham Light" pitchFamily="50" charset="0"/>
                <a:cs typeface="Gotham Light" pitchFamily="50" charset="0"/>
              </a:rPr>
              <a:t>Node.JS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F4DDB-F1BF-4397-BE5C-398C4A4F6358}"/>
              </a:ext>
            </a:extLst>
          </p:cNvPr>
          <p:cNvSpPr txBox="1"/>
          <p:nvPr/>
        </p:nvSpPr>
        <p:spPr>
          <a:xfrm>
            <a:off x="4617919" y="5931795"/>
            <a:ext cx="295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298FFF"/>
                </a:solidFill>
                <a:latin typeface="Gotham Light" pitchFamily="50" charset="0"/>
                <a:cs typeface="Gotham Light" pitchFamily="50" charset="0"/>
              </a:rPr>
              <a:t>Mongoose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30580-F8C0-44C1-8E5B-C553F258B433}"/>
              </a:ext>
            </a:extLst>
          </p:cNvPr>
          <p:cNvSpPr txBox="1"/>
          <p:nvPr/>
        </p:nvSpPr>
        <p:spPr>
          <a:xfrm>
            <a:off x="2419285" y="233585"/>
            <a:ext cx="742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dirty="0">
                <a:solidFill>
                  <a:srgbClr val="298FFF"/>
                </a:solidFill>
                <a:latin typeface="Gotham Black" pitchFamily="50" charset="0"/>
                <a:cs typeface="Gotham Black" pitchFamily="50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4518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BCADE4-2E5A-42C3-AD19-258B14E9192D}"/>
              </a:ext>
            </a:extLst>
          </p:cNvPr>
          <p:cNvSpPr/>
          <p:nvPr/>
        </p:nvSpPr>
        <p:spPr>
          <a:xfrm>
            <a:off x="3000704" y="2534879"/>
            <a:ext cx="6190593" cy="1195119"/>
          </a:xfrm>
          <a:prstGeom prst="roundRect">
            <a:avLst>
              <a:gd name="adj" fmla="val 24020"/>
            </a:avLst>
          </a:prstGeom>
          <a:solidFill>
            <a:srgbClr val="BF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232B-EC91-4F34-816A-78166BBCA739}"/>
              </a:ext>
            </a:extLst>
          </p:cNvPr>
          <p:cNvSpPr txBox="1"/>
          <p:nvPr/>
        </p:nvSpPr>
        <p:spPr>
          <a:xfrm>
            <a:off x="3322067" y="2413787"/>
            <a:ext cx="5547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>
                <a:solidFill>
                  <a:srgbClr val="298FFF"/>
                </a:solidFill>
                <a:latin typeface="Gotham Black" pitchFamily="50" charset="0"/>
                <a:cs typeface="Gotham Black" pitchFamily="50" charset="0"/>
              </a:rPr>
              <a:t>app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C7337-1579-462A-A73D-6A2A3481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41" y="656865"/>
            <a:ext cx="2167688" cy="18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35456 0.003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56 0.0037 L 0.35378 0.4814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38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Gotham Light</vt:lpstr>
      <vt:lpstr>Calibri Light</vt:lpstr>
      <vt:lpstr>Gotham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Carlos Sanil</dc:creator>
  <cp:lastModifiedBy>John Carlos Sanil</cp:lastModifiedBy>
  <cp:revision>29</cp:revision>
  <dcterms:created xsi:type="dcterms:W3CDTF">2019-02-24T00:53:47Z</dcterms:created>
  <dcterms:modified xsi:type="dcterms:W3CDTF">2019-02-24T05:21:22Z</dcterms:modified>
</cp:coreProperties>
</file>