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57" r:id="rId4"/>
    <p:sldId id="258" r:id="rId5"/>
    <p:sldId id="265" r:id="rId6"/>
    <p:sldId id="260" r:id="rId7"/>
    <p:sldId id="266" r:id="rId8"/>
    <p:sldId id="267" r:id="rId9"/>
    <p:sldId id="268" r:id="rId10"/>
    <p:sldId id="269" r:id="rId11"/>
    <p:sldId id="270" r:id="rId12"/>
    <p:sldId id="276" r:id="rId13"/>
    <p:sldId id="271" r:id="rId14"/>
    <p:sldId id="27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57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99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441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6621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727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20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335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491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241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999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377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7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036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694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251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865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5D3C-F2A3-449E-A85A-C9A79135ECDC}" type="datetimeFigureOut">
              <a:rPr lang="en-PH" smtClean="0"/>
              <a:t>23/02/2020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7284EF-92D4-47A9-96E0-7D48FC24AA1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122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400" dirty="0" smtClean="0">
                <a:latin typeface="Blenda Script" panose="020B0604020202020204" pitchFamily="50" charset="0"/>
              </a:rPr>
              <a:t>TRANS-LEK</a:t>
            </a:r>
            <a:endParaRPr lang="en-US" sz="8000" dirty="0">
              <a:latin typeface="Blenda Script" panose="020B06040202020202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Blenda Script" panose="020B0604020202020204" pitchFamily="50" charset="0"/>
              </a:rPr>
              <a:t>DARTH CODERS</a:t>
            </a:r>
            <a:endParaRPr lang="en-US" sz="6600" dirty="0">
              <a:latin typeface="Blenda Script" panose="020B0604020202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9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712" y="2788555"/>
            <a:ext cx="5254288" cy="128089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Blenda Script" panose="020B0604020202020204" pitchFamily="50" charset="0"/>
              </a:rPr>
              <a:t>MORE</a:t>
            </a:r>
            <a:br>
              <a:rPr lang="en-US" sz="5400" dirty="0" smtClean="0">
                <a:latin typeface="Blenda Script" panose="020B0604020202020204" pitchFamily="50" charset="0"/>
              </a:rPr>
            </a:br>
            <a:r>
              <a:rPr lang="en-US" sz="5400" dirty="0" smtClean="0">
                <a:latin typeface="Blenda Script" panose="020B0604020202020204" pitchFamily="50" charset="0"/>
              </a:rPr>
              <a:t>AREA</a:t>
            </a:r>
            <a:endParaRPr lang="en-US" sz="5400" dirty="0">
              <a:latin typeface="Blenda Script" panose="020B0604020202020204" pitchFamily="50" charset="0"/>
            </a:endParaRPr>
          </a:p>
        </p:txBody>
      </p:sp>
      <p:pic>
        <p:nvPicPr>
          <p:cNvPr id="3" name="Picture 2" descr="MoreP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95" y="0"/>
            <a:ext cx="4637784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712" y="2788555"/>
            <a:ext cx="5254288" cy="128089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Blenda Script" panose="020B0604020202020204" pitchFamily="50" charset="0"/>
              </a:rPr>
              <a:t>ABOUT</a:t>
            </a:r>
            <a:br>
              <a:rPr lang="en-US" sz="5400" dirty="0" smtClean="0">
                <a:latin typeface="Blenda Script" panose="020B0604020202020204" pitchFamily="50" charset="0"/>
              </a:rPr>
            </a:br>
            <a:r>
              <a:rPr lang="en-US" sz="5400" dirty="0" smtClean="0">
                <a:latin typeface="Blenda Script" panose="020B0604020202020204" pitchFamily="50" charset="0"/>
              </a:rPr>
              <a:t>AREA</a:t>
            </a:r>
            <a:endParaRPr lang="en-US" sz="5400" dirty="0">
              <a:latin typeface="Blenda Script" panose="020B0604020202020204" pitchFamily="50" charset="0"/>
            </a:endParaRPr>
          </a:p>
        </p:txBody>
      </p:sp>
      <p:pic>
        <p:nvPicPr>
          <p:cNvPr id="4" name="Content Placeholder 3" descr="AboutU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76" y="0"/>
            <a:ext cx="4380807" cy="6862123"/>
          </a:xfrm>
        </p:spPr>
      </p:pic>
    </p:spTree>
    <p:extLst>
      <p:ext uri="{BB962C8B-B14F-4D97-AF65-F5344CB8AC3E}">
        <p14:creationId xmlns:p14="http://schemas.microsoft.com/office/powerpoint/2010/main" val="869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400" dirty="0" smtClean="0">
                <a:latin typeface="Blenda Script" panose="020B0604020202020204" pitchFamily="50" charset="0"/>
              </a:rPr>
              <a:t>BENEFITS</a:t>
            </a:r>
            <a:endParaRPr lang="en-US" sz="8000" dirty="0">
              <a:latin typeface="Blenda Script" panose="020B06040202020202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6600" dirty="0">
              <a:latin typeface="Blenda Script" panose="020B0604020202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Image result for tourists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62" y="217517"/>
            <a:ext cx="1684079" cy="315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local people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494" y="82679"/>
            <a:ext cx="6880167" cy="259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governmen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824" y="4105064"/>
            <a:ext cx="3991898" cy="266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philippines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62" y="3466407"/>
            <a:ext cx="3208279" cy="320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business clipart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876" y="3125586"/>
            <a:ext cx="3703270" cy="284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9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1400" dirty="0" smtClean="0">
                <a:latin typeface="Blenda Script" panose="020B0604020202020204" pitchFamily="50" charset="0"/>
              </a:rPr>
              <a:t>FUTURE PLANS</a:t>
            </a:r>
            <a:endParaRPr lang="en-US" sz="8000" dirty="0">
              <a:latin typeface="Blenda Script" panose="020B06040202020202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6600" dirty="0">
              <a:latin typeface="Blenda Script" panose="020B0604020202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api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449" y="4229250"/>
            <a:ext cx="4413049" cy="22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anguages wallpap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234" y="124691"/>
            <a:ext cx="2210600" cy="393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ross platfor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15" y="57219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chat bo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0" y="3924853"/>
            <a:ext cx="2435629" cy="24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multim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88" y="4056610"/>
            <a:ext cx="3528512" cy="211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400" dirty="0" smtClean="0">
                <a:latin typeface="Blenda Script" panose="020B0604020202020204" pitchFamily="50" charset="0"/>
              </a:rPr>
              <a:t>PROBLEM</a:t>
            </a:r>
            <a:endParaRPr lang="en-US" sz="8000" dirty="0">
              <a:latin typeface="Blenda Script" panose="020B06040202020202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6600" dirty="0">
              <a:latin typeface="Blenda Script" panose="020B0604020202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2050" name="Picture 2" descr="Image result for Language Death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-20472"/>
            <a:ext cx="6878472" cy="68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7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Image result for glob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43" y="0"/>
            <a:ext cx="102789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1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400" dirty="0" smtClean="0">
                <a:latin typeface="Blenda Script" panose="020B0604020202020204" pitchFamily="50" charset="0"/>
              </a:rPr>
              <a:t>SYSTEM</a:t>
            </a:r>
            <a:endParaRPr lang="en-US" sz="8000" dirty="0">
              <a:latin typeface="Blenda Script" panose="020B06040202020202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6600" dirty="0">
              <a:latin typeface="Blenda Script" panose="020B0604020202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1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7647" y="2788555"/>
            <a:ext cx="5254288" cy="128089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Blenda Script" panose="020B0604020202020204" pitchFamily="50" charset="0"/>
              </a:rPr>
              <a:t>WELCOME AREA</a:t>
            </a:r>
            <a:endParaRPr lang="en-US" sz="6600" dirty="0">
              <a:latin typeface="Blenda Script" panose="020B0604020202020204" pitchFamily="50" charset="0"/>
            </a:endParaRPr>
          </a:p>
        </p:txBody>
      </p:sp>
      <p:pic>
        <p:nvPicPr>
          <p:cNvPr id="4" name="Content Placeholder 3" descr="Form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16" y="0"/>
            <a:ext cx="4555492" cy="6858000"/>
          </a:xfrm>
        </p:spPr>
      </p:pic>
    </p:spTree>
    <p:extLst>
      <p:ext uri="{BB962C8B-B14F-4D97-AF65-F5344CB8AC3E}">
        <p14:creationId xmlns:p14="http://schemas.microsoft.com/office/powerpoint/2010/main" val="29862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712" y="2788555"/>
            <a:ext cx="5254288" cy="128089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Blenda Script" panose="020B0604020202020204" pitchFamily="50" charset="0"/>
              </a:rPr>
              <a:t>TRANSLATOR AREA</a:t>
            </a:r>
            <a:endParaRPr lang="en-US" sz="5400" dirty="0">
              <a:latin typeface="Blenda Script" panose="020B0604020202020204" pitchFamily="50" charset="0"/>
            </a:endParaRPr>
          </a:p>
        </p:txBody>
      </p:sp>
      <p:pic>
        <p:nvPicPr>
          <p:cNvPr id="5" name="Content Placeholder 4" descr="Form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" y="0"/>
            <a:ext cx="6843975" cy="6858000"/>
          </a:xfrm>
        </p:spPr>
      </p:pic>
    </p:spTree>
    <p:extLst>
      <p:ext uri="{BB962C8B-B14F-4D97-AF65-F5344CB8AC3E}">
        <p14:creationId xmlns:p14="http://schemas.microsoft.com/office/powerpoint/2010/main" val="37288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712" y="2788555"/>
            <a:ext cx="5254288" cy="128089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Blenda Script" panose="020B0604020202020204" pitchFamily="50" charset="0"/>
              </a:rPr>
              <a:t>QUIZ AREA</a:t>
            </a:r>
            <a:endParaRPr lang="en-US" sz="5400" dirty="0">
              <a:latin typeface="Blenda Script" panose="020B0604020202020204" pitchFamily="50" charset="0"/>
            </a:endParaRPr>
          </a:p>
        </p:txBody>
      </p:sp>
      <p:pic>
        <p:nvPicPr>
          <p:cNvPr id="3" name="Picture 2" descr="QuizMen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8" y="0"/>
            <a:ext cx="6100591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355" y="2530861"/>
            <a:ext cx="5254288" cy="128089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Blenda Script" panose="020B0604020202020204" pitchFamily="50" charset="0"/>
              </a:rPr>
              <a:t>EASY</a:t>
            </a:r>
            <a:br>
              <a:rPr lang="en-US" sz="5400" dirty="0" smtClean="0">
                <a:latin typeface="Blenda Script" panose="020B0604020202020204" pitchFamily="50" charset="0"/>
              </a:rPr>
            </a:br>
            <a:r>
              <a:rPr lang="en-US" sz="5400" dirty="0" smtClean="0">
                <a:latin typeface="Blenda Script" panose="020B0604020202020204" pitchFamily="50" charset="0"/>
              </a:rPr>
              <a:t>QUIZ</a:t>
            </a:r>
            <a:endParaRPr lang="en-US" sz="5400" dirty="0">
              <a:latin typeface="Blenda Script" panose="020B0604020202020204" pitchFamily="50" charset="0"/>
            </a:endParaRPr>
          </a:p>
        </p:txBody>
      </p:sp>
      <p:pic>
        <p:nvPicPr>
          <p:cNvPr id="3" name="Picture 2" descr="Q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09892" cy="530352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17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Blenda Script</vt:lpstr>
      <vt:lpstr>Century Gothic</vt:lpstr>
      <vt:lpstr>Wingdings 3</vt:lpstr>
      <vt:lpstr>Wisp</vt:lpstr>
      <vt:lpstr>TRANS-LEK</vt:lpstr>
      <vt:lpstr>PROBLEM</vt:lpstr>
      <vt:lpstr>PowerPoint Presentation</vt:lpstr>
      <vt:lpstr>PowerPoint Presentation</vt:lpstr>
      <vt:lpstr>SYSTEM</vt:lpstr>
      <vt:lpstr>WELCOME AREA</vt:lpstr>
      <vt:lpstr>TRANSLATOR AREA</vt:lpstr>
      <vt:lpstr>QUIZ AREA</vt:lpstr>
      <vt:lpstr>EASY QUIZ</vt:lpstr>
      <vt:lpstr>MORE AREA</vt:lpstr>
      <vt:lpstr>ABOUT AREA</vt:lpstr>
      <vt:lpstr>BENEFITS</vt:lpstr>
      <vt:lpstr>PowerPoint Presentation</vt:lpstr>
      <vt:lpstr>FUTURE PLANS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Arvie</dc:creator>
  <cp:lastModifiedBy>Jan Wilbert P. See</cp:lastModifiedBy>
  <cp:revision>4</cp:revision>
  <dcterms:created xsi:type="dcterms:W3CDTF">2020-02-22T15:06:28Z</dcterms:created>
  <dcterms:modified xsi:type="dcterms:W3CDTF">2020-02-22T20:30:11Z</dcterms:modified>
</cp:coreProperties>
</file>