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BDD1C5-9E14-4E44-88CC-54818890B0E7}" v="16" dt="2020-02-23T00:48:14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AF72CF7-1C60-4E5D-AEBC-39D409E5ADD3}" type="datetimeFigureOut">
              <a:rPr lang="en-PH" smtClean="0"/>
              <a:t>23/02/2020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4438E19-97CC-4985-9EA9-190F498575F1}" type="slidenum">
              <a:rPr lang="en-PH" smtClean="0"/>
              <a:t>‹#›</a:t>
            </a:fld>
            <a:endParaRPr lang="en-PH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798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2CF7-1C60-4E5D-AEBC-39D409E5ADD3}" type="datetimeFigureOut">
              <a:rPr lang="en-PH" smtClean="0"/>
              <a:t>23/02/2020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8E19-97CC-4985-9EA9-190F498575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752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2CF7-1C60-4E5D-AEBC-39D409E5ADD3}" type="datetimeFigureOut">
              <a:rPr lang="en-PH" smtClean="0"/>
              <a:t>23/02/2020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8E19-97CC-4985-9EA9-190F498575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403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2CF7-1C60-4E5D-AEBC-39D409E5ADD3}" type="datetimeFigureOut">
              <a:rPr lang="en-PH" smtClean="0"/>
              <a:t>23/02/2020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8E19-97CC-4985-9EA9-190F498575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8613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AF72CF7-1C60-4E5D-AEBC-39D409E5ADD3}" type="datetimeFigureOut">
              <a:rPr lang="en-PH" smtClean="0"/>
              <a:t>23/02/2020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4438E19-97CC-4985-9EA9-190F498575F1}" type="slidenum">
              <a:rPr lang="en-PH" smtClean="0"/>
              <a:t>‹#›</a:t>
            </a:fld>
            <a:endParaRPr lang="en-PH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59249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2CF7-1C60-4E5D-AEBC-39D409E5ADD3}" type="datetimeFigureOut">
              <a:rPr lang="en-PH" smtClean="0"/>
              <a:t>23/02/2020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8E19-97CC-4985-9EA9-190F498575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46293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2CF7-1C60-4E5D-AEBC-39D409E5ADD3}" type="datetimeFigureOut">
              <a:rPr lang="en-PH" smtClean="0"/>
              <a:t>23/02/2020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8E19-97CC-4985-9EA9-190F498575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96580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2CF7-1C60-4E5D-AEBC-39D409E5ADD3}" type="datetimeFigureOut">
              <a:rPr lang="en-PH" smtClean="0"/>
              <a:t>23/02/2020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8E19-97CC-4985-9EA9-190F498575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706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2CF7-1C60-4E5D-AEBC-39D409E5ADD3}" type="datetimeFigureOut">
              <a:rPr lang="en-PH" smtClean="0"/>
              <a:t>23/02/2020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8E19-97CC-4985-9EA9-190F498575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657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AF72CF7-1C60-4E5D-AEBC-39D409E5ADD3}" type="datetimeFigureOut">
              <a:rPr lang="en-PH" smtClean="0"/>
              <a:t>23/02/2020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4438E19-97CC-4985-9EA9-190F498575F1}" type="slidenum">
              <a:rPr lang="en-PH" smtClean="0"/>
              <a:t>‹#›</a:t>
            </a:fld>
            <a:endParaRPr lang="en-PH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9747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AF72CF7-1C60-4E5D-AEBC-39D409E5ADD3}" type="datetimeFigureOut">
              <a:rPr lang="en-PH" smtClean="0"/>
              <a:t>23/02/2020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4438E19-97CC-4985-9EA9-190F498575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6386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AF72CF7-1C60-4E5D-AEBC-39D409E5ADD3}" type="datetimeFigureOut">
              <a:rPr lang="en-PH" smtClean="0"/>
              <a:t>23/02/2020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4438E19-97CC-4985-9EA9-190F498575F1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247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1F6C0-9642-4932-A82E-A110C3AC7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4756" y="2465917"/>
            <a:ext cx="7865950" cy="1926166"/>
          </a:xfrm>
        </p:spPr>
        <p:txBody>
          <a:bodyPr/>
          <a:lstStyle/>
          <a:p>
            <a:r>
              <a:rPr lang="en-PH" sz="15000" cap="none" dirty="0" err="1"/>
              <a:t>EyeTour</a:t>
            </a:r>
            <a:endParaRPr lang="en-PH" sz="1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B445F-ECD0-4407-84EB-127295B3F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0878" y="6077670"/>
            <a:ext cx="5870243" cy="449739"/>
          </a:xfrm>
        </p:spPr>
        <p:txBody>
          <a:bodyPr>
            <a:normAutofit fontScale="92500" lnSpcReduction="20000"/>
          </a:bodyPr>
          <a:lstStyle/>
          <a:p>
            <a:r>
              <a:rPr lang="en-PH" sz="3000" b="0" cap="none" dirty="0">
                <a:latin typeface="+mj-lt"/>
              </a:rPr>
              <a:t>Developed By Team </a:t>
            </a:r>
            <a:r>
              <a:rPr lang="en-PH" sz="3000" b="0" cap="none" dirty="0" err="1">
                <a:latin typeface="+mj-lt"/>
              </a:rPr>
              <a:t>GenSec</a:t>
            </a:r>
            <a:endParaRPr lang="en-PH" sz="3000" b="0" cap="non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589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0A3EB601-72FA-431B-960C-5D192E65C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7581">
            <a:off x="5194494" y="1829771"/>
            <a:ext cx="2995448" cy="29954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D1F6C0-9642-4932-A82E-A110C3AC7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546706">
            <a:off x="7127589" y="1550105"/>
            <a:ext cx="4936591" cy="1469089"/>
          </a:xfrm>
        </p:spPr>
        <p:txBody>
          <a:bodyPr/>
          <a:lstStyle/>
          <a:p>
            <a:r>
              <a:rPr lang="en-PH" sz="11000" cap="none" dirty="0"/>
              <a:t>Why??</a:t>
            </a:r>
            <a:endParaRPr lang="en-PH" sz="11000" dirty="0"/>
          </a:p>
        </p:txBody>
      </p:sp>
      <p:pic>
        <p:nvPicPr>
          <p:cNvPr id="7" name="Picture 6" descr="A sign on the side of the water&#10;&#10;Description automatically generated">
            <a:extLst>
              <a:ext uri="{FF2B5EF4-FFF2-40B4-BE49-F238E27FC236}">
                <a16:creationId xmlns:a16="http://schemas.microsoft.com/office/drawing/2014/main" id="{4729D983-8B88-424F-A36D-609920962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46" y="0"/>
            <a:ext cx="4573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1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E03ACFB-F845-47DD-B1F4-DB5B221BB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0144B8D-ABC9-4F44-8451-5B06A9C80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9036" y="1286055"/>
            <a:ext cx="4482957" cy="5571944"/>
          </a:xfrm>
          <a:custGeom>
            <a:avLst/>
            <a:gdLst>
              <a:gd name="connsiteX0" fmla="*/ 3095991 w 4482957"/>
              <a:gd name="connsiteY0" fmla="*/ 0 h 5571944"/>
              <a:gd name="connsiteX1" fmla="*/ 3156069 w 4482957"/>
              <a:gd name="connsiteY1" fmla="*/ 5631 h 5571944"/>
              <a:gd name="connsiteX2" fmla="*/ 3214272 w 4482957"/>
              <a:gd name="connsiteY2" fmla="*/ 20652 h 5571944"/>
              <a:gd name="connsiteX3" fmla="*/ 3270598 w 4482957"/>
              <a:gd name="connsiteY3" fmla="*/ 43182 h 5571944"/>
              <a:gd name="connsiteX4" fmla="*/ 3328798 w 4482957"/>
              <a:gd name="connsiteY4" fmla="*/ 71344 h 5571944"/>
              <a:gd name="connsiteX5" fmla="*/ 3383247 w 4482957"/>
              <a:gd name="connsiteY5" fmla="*/ 103262 h 5571944"/>
              <a:gd name="connsiteX6" fmla="*/ 3439573 w 4482957"/>
              <a:gd name="connsiteY6" fmla="*/ 137057 h 5571944"/>
              <a:gd name="connsiteX7" fmla="*/ 3495897 w 4482957"/>
              <a:gd name="connsiteY7" fmla="*/ 167096 h 5571944"/>
              <a:gd name="connsiteX8" fmla="*/ 3552221 w 4482957"/>
              <a:gd name="connsiteY8" fmla="*/ 197137 h 5571944"/>
              <a:gd name="connsiteX9" fmla="*/ 3606669 w 4482957"/>
              <a:gd name="connsiteY9" fmla="*/ 219666 h 5571944"/>
              <a:gd name="connsiteX10" fmla="*/ 3666749 w 4482957"/>
              <a:gd name="connsiteY10" fmla="*/ 234686 h 5571944"/>
              <a:gd name="connsiteX11" fmla="*/ 3724950 w 4482957"/>
              <a:gd name="connsiteY11" fmla="*/ 242197 h 5571944"/>
              <a:gd name="connsiteX12" fmla="*/ 3786907 w 4482957"/>
              <a:gd name="connsiteY12" fmla="*/ 242197 h 5571944"/>
              <a:gd name="connsiteX13" fmla="*/ 3850743 w 4482957"/>
              <a:gd name="connsiteY13" fmla="*/ 238443 h 5571944"/>
              <a:gd name="connsiteX14" fmla="*/ 3914577 w 4482957"/>
              <a:gd name="connsiteY14" fmla="*/ 230932 h 5571944"/>
              <a:gd name="connsiteX15" fmla="*/ 3978413 w 4482957"/>
              <a:gd name="connsiteY15" fmla="*/ 221545 h 5571944"/>
              <a:gd name="connsiteX16" fmla="*/ 4042247 w 4482957"/>
              <a:gd name="connsiteY16" fmla="*/ 214035 h 5571944"/>
              <a:gd name="connsiteX17" fmla="*/ 4106083 w 4482957"/>
              <a:gd name="connsiteY17" fmla="*/ 208401 h 5571944"/>
              <a:gd name="connsiteX18" fmla="*/ 4166161 w 4482957"/>
              <a:gd name="connsiteY18" fmla="*/ 210279 h 5571944"/>
              <a:gd name="connsiteX19" fmla="*/ 4224364 w 4482957"/>
              <a:gd name="connsiteY19" fmla="*/ 217789 h 5571944"/>
              <a:gd name="connsiteX20" fmla="*/ 4280690 w 4482957"/>
              <a:gd name="connsiteY20" fmla="*/ 234686 h 5571944"/>
              <a:gd name="connsiteX21" fmla="*/ 4327628 w 4482957"/>
              <a:gd name="connsiteY21" fmla="*/ 259094 h 5571944"/>
              <a:gd name="connsiteX22" fmla="*/ 4372686 w 4482957"/>
              <a:gd name="connsiteY22" fmla="*/ 291012 h 5571944"/>
              <a:gd name="connsiteX23" fmla="*/ 4412114 w 4482957"/>
              <a:gd name="connsiteY23" fmla="*/ 328561 h 5571944"/>
              <a:gd name="connsiteX24" fmla="*/ 4451542 w 4482957"/>
              <a:gd name="connsiteY24" fmla="*/ 371743 h 5571944"/>
              <a:gd name="connsiteX25" fmla="*/ 4482957 w 4482957"/>
              <a:gd name="connsiteY25" fmla="*/ 411426 h 5571944"/>
              <a:gd name="connsiteX26" fmla="*/ 4482957 w 4482957"/>
              <a:gd name="connsiteY26" fmla="*/ 5571944 h 5571944"/>
              <a:gd name="connsiteX27" fmla="*/ 1544560 w 4482957"/>
              <a:gd name="connsiteY27" fmla="*/ 5571944 h 5571944"/>
              <a:gd name="connsiteX28" fmla="*/ 1517016 w 4482957"/>
              <a:gd name="connsiteY28" fmla="*/ 5547992 h 5571944"/>
              <a:gd name="connsiteX29" fmla="*/ 1475711 w 4482957"/>
              <a:gd name="connsiteY29" fmla="*/ 5514197 h 5571944"/>
              <a:gd name="connsiteX30" fmla="*/ 1428774 w 4482957"/>
              <a:gd name="connsiteY30" fmla="*/ 5487914 h 5571944"/>
              <a:gd name="connsiteX31" fmla="*/ 1378082 w 4482957"/>
              <a:gd name="connsiteY31" fmla="*/ 5465383 h 5571944"/>
              <a:gd name="connsiteX32" fmla="*/ 1323635 w 4482957"/>
              <a:gd name="connsiteY32" fmla="*/ 5446609 h 5571944"/>
              <a:gd name="connsiteX33" fmla="*/ 1267309 w 4482957"/>
              <a:gd name="connsiteY33" fmla="*/ 5429711 h 5571944"/>
              <a:gd name="connsiteX34" fmla="*/ 1210986 w 4482957"/>
              <a:gd name="connsiteY34" fmla="*/ 5414691 h 5571944"/>
              <a:gd name="connsiteX35" fmla="*/ 1152783 w 4482957"/>
              <a:gd name="connsiteY35" fmla="*/ 5399670 h 5571944"/>
              <a:gd name="connsiteX36" fmla="*/ 1098336 w 4482957"/>
              <a:gd name="connsiteY36" fmla="*/ 5382773 h 5571944"/>
              <a:gd name="connsiteX37" fmla="*/ 1043887 w 4482957"/>
              <a:gd name="connsiteY37" fmla="*/ 5363998 h 5571944"/>
              <a:gd name="connsiteX38" fmla="*/ 993197 w 4482957"/>
              <a:gd name="connsiteY38" fmla="*/ 5341467 h 5571944"/>
              <a:gd name="connsiteX39" fmla="*/ 948135 w 4482957"/>
              <a:gd name="connsiteY39" fmla="*/ 5313305 h 5571944"/>
              <a:gd name="connsiteX40" fmla="*/ 906830 w 4482957"/>
              <a:gd name="connsiteY40" fmla="*/ 5279510 h 5571944"/>
              <a:gd name="connsiteX41" fmla="*/ 873037 w 4482957"/>
              <a:gd name="connsiteY41" fmla="*/ 5238207 h 5571944"/>
              <a:gd name="connsiteX42" fmla="*/ 844875 w 4482957"/>
              <a:gd name="connsiteY42" fmla="*/ 5193146 h 5571944"/>
              <a:gd name="connsiteX43" fmla="*/ 822344 w 4482957"/>
              <a:gd name="connsiteY43" fmla="*/ 5142453 h 5571944"/>
              <a:gd name="connsiteX44" fmla="*/ 803570 w 4482957"/>
              <a:gd name="connsiteY44" fmla="*/ 5088007 h 5571944"/>
              <a:gd name="connsiteX45" fmla="*/ 786672 w 4482957"/>
              <a:gd name="connsiteY45" fmla="*/ 5033560 h 5571944"/>
              <a:gd name="connsiteX46" fmla="*/ 771652 w 4482957"/>
              <a:gd name="connsiteY46" fmla="*/ 4975357 h 5571944"/>
              <a:gd name="connsiteX47" fmla="*/ 756631 w 4482957"/>
              <a:gd name="connsiteY47" fmla="*/ 4919033 h 5571944"/>
              <a:gd name="connsiteX48" fmla="*/ 739734 w 4482957"/>
              <a:gd name="connsiteY48" fmla="*/ 4862708 h 5571944"/>
              <a:gd name="connsiteX49" fmla="*/ 720959 w 4482957"/>
              <a:gd name="connsiteY49" fmla="*/ 4808259 h 5571944"/>
              <a:gd name="connsiteX50" fmla="*/ 698428 w 4482957"/>
              <a:gd name="connsiteY50" fmla="*/ 4757566 h 5571944"/>
              <a:gd name="connsiteX51" fmla="*/ 672143 w 4482957"/>
              <a:gd name="connsiteY51" fmla="*/ 4710630 h 5571944"/>
              <a:gd name="connsiteX52" fmla="*/ 638351 w 4482957"/>
              <a:gd name="connsiteY52" fmla="*/ 4669325 h 5571944"/>
              <a:gd name="connsiteX53" fmla="*/ 600799 w 4482957"/>
              <a:gd name="connsiteY53" fmla="*/ 4626142 h 5571944"/>
              <a:gd name="connsiteX54" fmla="*/ 557617 w 4482957"/>
              <a:gd name="connsiteY54" fmla="*/ 4588593 h 5571944"/>
              <a:gd name="connsiteX55" fmla="*/ 510678 w 4482957"/>
              <a:gd name="connsiteY55" fmla="*/ 4552921 h 5571944"/>
              <a:gd name="connsiteX56" fmla="*/ 463742 w 4482957"/>
              <a:gd name="connsiteY56" fmla="*/ 4517249 h 5571944"/>
              <a:gd name="connsiteX57" fmla="*/ 416805 w 4482957"/>
              <a:gd name="connsiteY57" fmla="*/ 4481577 h 5571944"/>
              <a:gd name="connsiteX58" fmla="*/ 371744 w 4482957"/>
              <a:gd name="connsiteY58" fmla="*/ 4445903 h 5571944"/>
              <a:gd name="connsiteX59" fmla="*/ 328562 w 4482957"/>
              <a:gd name="connsiteY59" fmla="*/ 4406477 h 5571944"/>
              <a:gd name="connsiteX60" fmla="*/ 291012 w 4482957"/>
              <a:gd name="connsiteY60" fmla="*/ 4367050 h 5571944"/>
              <a:gd name="connsiteX61" fmla="*/ 259096 w 4482957"/>
              <a:gd name="connsiteY61" fmla="*/ 4321989 h 5571944"/>
              <a:gd name="connsiteX62" fmla="*/ 234689 w 4482957"/>
              <a:gd name="connsiteY62" fmla="*/ 4275053 h 5571944"/>
              <a:gd name="connsiteX63" fmla="*/ 217791 w 4482957"/>
              <a:gd name="connsiteY63" fmla="*/ 4218729 h 5571944"/>
              <a:gd name="connsiteX64" fmla="*/ 210281 w 4482957"/>
              <a:gd name="connsiteY64" fmla="*/ 4160526 h 5571944"/>
              <a:gd name="connsiteX65" fmla="*/ 208402 w 4482957"/>
              <a:gd name="connsiteY65" fmla="*/ 4100444 h 5571944"/>
              <a:gd name="connsiteX66" fmla="*/ 214035 w 4482957"/>
              <a:gd name="connsiteY66" fmla="*/ 4036610 h 5571944"/>
              <a:gd name="connsiteX67" fmla="*/ 221545 w 4482957"/>
              <a:gd name="connsiteY67" fmla="*/ 3972776 h 5571944"/>
              <a:gd name="connsiteX68" fmla="*/ 230932 w 4482957"/>
              <a:gd name="connsiteY68" fmla="*/ 3908940 h 5571944"/>
              <a:gd name="connsiteX69" fmla="*/ 238443 w 4482957"/>
              <a:gd name="connsiteY69" fmla="*/ 3845106 h 5571944"/>
              <a:gd name="connsiteX70" fmla="*/ 242199 w 4482957"/>
              <a:gd name="connsiteY70" fmla="*/ 3781272 h 5571944"/>
              <a:gd name="connsiteX71" fmla="*/ 242199 w 4482957"/>
              <a:gd name="connsiteY71" fmla="*/ 3719313 h 5571944"/>
              <a:gd name="connsiteX72" fmla="*/ 234689 w 4482957"/>
              <a:gd name="connsiteY72" fmla="*/ 3661113 h 5571944"/>
              <a:gd name="connsiteX73" fmla="*/ 219668 w 4482957"/>
              <a:gd name="connsiteY73" fmla="*/ 3602910 h 5571944"/>
              <a:gd name="connsiteX74" fmla="*/ 197138 w 4482957"/>
              <a:gd name="connsiteY74" fmla="*/ 3548461 h 5571944"/>
              <a:gd name="connsiteX75" fmla="*/ 168976 w 4482957"/>
              <a:gd name="connsiteY75" fmla="*/ 3492137 h 5571944"/>
              <a:gd name="connsiteX76" fmla="*/ 137057 w 4482957"/>
              <a:gd name="connsiteY76" fmla="*/ 3435814 h 5571944"/>
              <a:gd name="connsiteX77" fmla="*/ 103264 w 4482957"/>
              <a:gd name="connsiteY77" fmla="*/ 3379488 h 5571944"/>
              <a:gd name="connsiteX78" fmla="*/ 71346 w 4482957"/>
              <a:gd name="connsiteY78" fmla="*/ 3325039 h 5571944"/>
              <a:gd name="connsiteX79" fmla="*/ 43182 w 4482957"/>
              <a:gd name="connsiteY79" fmla="*/ 3266839 h 5571944"/>
              <a:gd name="connsiteX80" fmla="*/ 20654 w 4482957"/>
              <a:gd name="connsiteY80" fmla="*/ 3210513 h 5571944"/>
              <a:gd name="connsiteX81" fmla="*/ 5634 w 4482957"/>
              <a:gd name="connsiteY81" fmla="*/ 3152310 h 5571944"/>
              <a:gd name="connsiteX82" fmla="*/ 0 w 4482957"/>
              <a:gd name="connsiteY82" fmla="*/ 3092230 h 5571944"/>
              <a:gd name="connsiteX83" fmla="*/ 5634 w 4482957"/>
              <a:gd name="connsiteY83" fmla="*/ 3032152 h 5571944"/>
              <a:gd name="connsiteX84" fmla="*/ 20654 w 4482957"/>
              <a:gd name="connsiteY84" fmla="*/ 2973950 h 5571944"/>
              <a:gd name="connsiteX85" fmla="*/ 43182 w 4482957"/>
              <a:gd name="connsiteY85" fmla="*/ 2917624 h 5571944"/>
              <a:gd name="connsiteX86" fmla="*/ 71346 w 4482957"/>
              <a:gd name="connsiteY86" fmla="*/ 2859423 h 5571944"/>
              <a:gd name="connsiteX87" fmla="*/ 103264 w 4482957"/>
              <a:gd name="connsiteY87" fmla="*/ 2804974 h 5571944"/>
              <a:gd name="connsiteX88" fmla="*/ 137057 w 4482957"/>
              <a:gd name="connsiteY88" fmla="*/ 2748651 h 5571944"/>
              <a:gd name="connsiteX89" fmla="*/ 168976 w 4482957"/>
              <a:gd name="connsiteY89" fmla="*/ 2692325 h 5571944"/>
              <a:gd name="connsiteX90" fmla="*/ 197138 w 4482957"/>
              <a:gd name="connsiteY90" fmla="*/ 2636001 h 5571944"/>
              <a:gd name="connsiteX91" fmla="*/ 219668 w 4482957"/>
              <a:gd name="connsiteY91" fmla="*/ 2581552 h 5571944"/>
              <a:gd name="connsiteX92" fmla="*/ 234689 w 4482957"/>
              <a:gd name="connsiteY92" fmla="*/ 2523350 h 5571944"/>
              <a:gd name="connsiteX93" fmla="*/ 242199 w 4482957"/>
              <a:gd name="connsiteY93" fmla="*/ 2465149 h 5571944"/>
              <a:gd name="connsiteX94" fmla="*/ 242199 w 4482957"/>
              <a:gd name="connsiteY94" fmla="*/ 2403192 h 5571944"/>
              <a:gd name="connsiteX95" fmla="*/ 238443 w 4482957"/>
              <a:gd name="connsiteY95" fmla="*/ 2339356 h 5571944"/>
              <a:gd name="connsiteX96" fmla="*/ 230932 w 4482957"/>
              <a:gd name="connsiteY96" fmla="*/ 2275522 h 5571944"/>
              <a:gd name="connsiteX97" fmla="*/ 221545 w 4482957"/>
              <a:gd name="connsiteY97" fmla="*/ 2211686 h 5571944"/>
              <a:gd name="connsiteX98" fmla="*/ 214035 w 4482957"/>
              <a:gd name="connsiteY98" fmla="*/ 2147852 h 5571944"/>
              <a:gd name="connsiteX99" fmla="*/ 208402 w 4482957"/>
              <a:gd name="connsiteY99" fmla="*/ 2084018 h 5571944"/>
              <a:gd name="connsiteX100" fmla="*/ 210281 w 4482957"/>
              <a:gd name="connsiteY100" fmla="*/ 2023938 h 5571944"/>
              <a:gd name="connsiteX101" fmla="*/ 217791 w 4482957"/>
              <a:gd name="connsiteY101" fmla="*/ 1965736 h 5571944"/>
              <a:gd name="connsiteX102" fmla="*/ 234689 w 4482957"/>
              <a:gd name="connsiteY102" fmla="*/ 1909410 h 5571944"/>
              <a:gd name="connsiteX103" fmla="*/ 259096 w 4482957"/>
              <a:gd name="connsiteY103" fmla="*/ 1862474 h 5571944"/>
              <a:gd name="connsiteX104" fmla="*/ 291012 w 4482957"/>
              <a:gd name="connsiteY104" fmla="*/ 1817414 h 5571944"/>
              <a:gd name="connsiteX105" fmla="*/ 328562 w 4482957"/>
              <a:gd name="connsiteY105" fmla="*/ 1777986 h 5571944"/>
              <a:gd name="connsiteX106" fmla="*/ 371744 w 4482957"/>
              <a:gd name="connsiteY106" fmla="*/ 1738560 h 5571944"/>
              <a:gd name="connsiteX107" fmla="*/ 416805 w 4482957"/>
              <a:gd name="connsiteY107" fmla="*/ 1702885 h 5571944"/>
              <a:gd name="connsiteX108" fmla="*/ 463742 w 4482957"/>
              <a:gd name="connsiteY108" fmla="*/ 1667213 h 5571944"/>
              <a:gd name="connsiteX109" fmla="*/ 510678 w 4482957"/>
              <a:gd name="connsiteY109" fmla="*/ 1631541 h 5571944"/>
              <a:gd name="connsiteX110" fmla="*/ 557617 w 4482957"/>
              <a:gd name="connsiteY110" fmla="*/ 1595869 h 5571944"/>
              <a:gd name="connsiteX111" fmla="*/ 600799 w 4482957"/>
              <a:gd name="connsiteY111" fmla="*/ 1558320 h 5571944"/>
              <a:gd name="connsiteX112" fmla="*/ 638351 w 4482957"/>
              <a:gd name="connsiteY112" fmla="*/ 1515138 h 5571944"/>
              <a:gd name="connsiteX113" fmla="*/ 672143 w 4482957"/>
              <a:gd name="connsiteY113" fmla="*/ 1473832 h 5571944"/>
              <a:gd name="connsiteX114" fmla="*/ 698428 w 4482957"/>
              <a:gd name="connsiteY114" fmla="*/ 1426896 h 5571944"/>
              <a:gd name="connsiteX115" fmla="*/ 720959 w 4482957"/>
              <a:gd name="connsiteY115" fmla="*/ 1376203 h 5571944"/>
              <a:gd name="connsiteX116" fmla="*/ 739734 w 4482957"/>
              <a:gd name="connsiteY116" fmla="*/ 1321755 h 5571944"/>
              <a:gd name="connsiteX117" fmla="*/ 756631 w 4482957"/>
              <a:gd name="connsiteY117" fmla="*/ 1265429 h 5571944"/>
              <a:gd name="connsiteX118" fmla="*/ 771652 w 4482957"/>
              <a:gd name="connsiteY118" fmla="*/ 1209105 h 5571944"/>
              <a:gd name="connsiteX119" fmla="*/ 786672 w 4482957"/>
              <a:gd name="connsiteY119" fmla="*/ 1150903 h 5571944"/>
              <a:gd name="connsiteX120" fmla="*/ 803570 w 4482957"/>
              <a:gd name="connsiteY120" fmla="*/ 1096456 h 5571944"/>
              <a:gd name="connsiteX121" fmla="*/ 822344 w 4482957"/>
              <a:gd name="connsiteY121" fmla="*/ 1042007 h 5571944"/>
              <a:gd name="connsiteX122" fmla="*/ 844875 w 4482957"/>
              <a:gd name="connsiteY122" fmla="*/ 991317 h 5571944"/>
              <a:gd name="connsiteX123" fmla="*/ 873037 w 4482957"/>
              <a:gd name="connsiteY123" fmla="*/ 946257 h 5571944"/>
              <a:gd name="connsiteX124" fmla="*/ 906830 w 4482957"/>
              <a:gd name="connsiteY124" fmla="*/ 904952 h 5571944"/>
              <a:gd name="connsiteX125" fmla="*/ 948135 w 4482957"/>
              <a:gd name="connsiteY125" fmla="*/ 871157 h 5571944"/>
              <a:gd name="connsiteX126" fmla="*/ 993197 w 4482957"/>
              <a:gd name="connsiteY126" fmla="*/ 842995 h 5571944"/>
              <a:gd name="connsiteX127" fmla="*/ 1043887 w 4482957"/>
              <a:gd name="connsiteY127" fmla="*/ 820464 h 5571944"/>
              <a:gd name="connsiteX128" fmla="*/ 1098336 w 4482957"/>
              <a:gd name="connsiteY128" fmla="*/ 801690 h 5571944"/>
              <a:gd name="connsiteX129" fmla="*/ 1152783 w 4482957"/>
              <a:gd name="connsiteY129" fmla="*/ 784792 h 5571944"/>
              <a:gd name="connsiteX130" fmla="*/ 1210986 w 4482957"/>
              <a:gd name="connsiteY130" fmla="*/ 769772 h 5571944"/>
              <a:gd name="connsiteX131" fmla="*/ 1267309 w 4482957"/>
              <a:gd name="connsiteY131" fmla="*/ 754751 h 5571944"/>
              <a:gd name="connsiteX132" fmla="*/ 1323635 w 4482957"/>
              <a:gd name="connsiteY132" fmla="*/ 737854 h 5571944"/>
              <a:gd name="connsiteX133" fmla="*/ 1378082 w 4482957"/>
              <a:gd name="connsiteY133" fmla="*/ 719079 h 5571944"/>
              <a:gd name="connsiteX134" fmla="*/ 1428774 w 4482957"/>
              <a:gd name="connsiteY134" fmla="*/ 696549 h 5571944"/>
              <a:gd name="connsiteX135" fmla="*/ 1475711 w 4482957"/>
              <a:gd name="connsiteY135" fmla="*/ 670266 h 5571944"/>
              <a:gd name="connsiteX136" fmla="*/ 1517016 w 4482957"/>
              <a:gd name="connsiteY136" fmla="*/ 636471 h 5571944"/>
              <a:gd name="connsiteX137" fmla="*/ 1560199 w 4482957"/>
              <a:gd name="connsiteY137" fmla="*/ 598919 h 5571944"/>
              <a:gd name="connsiteX138" fmla="*/ 1597750 w 4482957"/>
              <a:gd name="connsiteY138" fmla="*/ 555737 h 5571944"/>
              <a:gd name="connsiteX139" fmla="*/ 1633422 w 4482957"/>
              <a:gd name="connsiteY139" fmla="*/ 510678 h 5571944"/>
              <a:gd name="connsiteX140" fmla="*/ 1669094 w 4482957"/>
              <a:gd name="connsiteY140" fmla="*/ 463741 h 5571944"/>
              <a:gd name="connsiteX141" fmla="*/ 1704766 w 4482957"/>
              <a:gd name="connsiteY141" fmla="*/ 416803 h 5571944"/>
              <a:gd name="connsiteX142" fmla="*/ 1740438 w 4482957"/>
              <a:gd name="connsiteY142" fmla="*/ 371743 h 5571944"/>
              <a:gd name="connsiteX143" fmla="*/ 1779867 w 4482957"/>
              <a:gd name="connsiteY143" fmla="*/ 328561 h 5571944"/>
              <a:gd name="connsiteX144" fmla="*/ 1819293 w 4482957"/>
              <a:gd name="connsiteY144" fmla="*/ 291012 h 5571944"/>
              <a:gd name="connsiteX145" fmla="*/ 1864354 w 4482957"/>
              <a:gd name="connsiteY145" fmla="*/ 259094 h 5571944"/>
              <a:gd name="connsiteX146" fmla="*/ 1911291 w 4482957"/>
              <a:gd name="connsiteY146" fmla="*/ 234686 h 5571944"/>
              <a:gd name="connsiteX147" fmla="*/ 1967617 w 4482957"/>
              <a:gd name="connsiteY147" fmla="*/ 217789 h 5571944"/>
              <a:gd name="connsiteX148" fmla="*/ 2025819 w 4482957"/>
              <a:gd name="connsiteY148" fmla="*/ 210279 h 5571944"/>
              <a:gd name="connsiteX149" fmla="*/ 2085897 w 4482957"/>
              <a:gd name="connsiteY149" fmla="*/ 208401 h 5571944"/>
              <a:gd name="connsiteX150" fmla="*/ 2149731 w 4482957"/>
              <a:gd name="connsiteY150" fmla="*/ 214035 h 5571944"/>
              <a:gd name="connsiteX151" fmla="*/ 2213567 w 4482957"/>
              <a:gd name="connsiteY151" fmla="*/ 221545 h 5571944"/>
              <a:gd name="connsiteX152" fmla="*/ 2277403 w 4482957"/>
              <a:gd name="connsiteY152" fmla="*/ 230932 h 5571944"/>
              <a:gd name="connsiteX153" fmla="*/ 2341237 w 4482957"/>
              <a:gd name="connsiteY153" fmla="*/ 238443 h 5571944"/>
              <a:gd name="connsiteX154" fmla="*/ 2405071 w 4482957"/>
              <a:gd name="connsiteY154" fmla="*/ 242197 h 5571944"/>
              <a:gd name="connsiteX155" fmla="*/ 2467030 w 4482957"/>
              <a:gd name="connsiteY155" fmla="*/ 242197 h 5571944"/>
              <a:gd name="connsiteX156" fmla="*/ 2525233 w 4482957"/>
              <a:gd name="connsiteY156" fmla="*/ 234686 h 5571944"/>
              <a:gd name="connsiteX157" fmla="*/ 2583436 w 4482957"/>
              <a:gd name="connsiteY157" fmla="*/ 219666 h 5571944"/>
              <a:gd name="connsiteX158" fmla="*/ 2639760 w 4482957"/>
              <a:gd name="connsiteY158" fmla="*/ 197137 h 5571944"/>
              <a:gd name="connsiteX159" fmla="*/ 2696083 w 4482957"/>
              <a:gd name="connsiteY159" fmla="*/ 167096 h 5571944"/>
              <a:gd name="connsiteX160" fmla="*/ 2752409 w 4482957"/>
              <a:gd name="connsiteY160" fmla="*/ 137057 h 5571944"/>
              <a:gd name="connsiteX161" fmla="*/ 2808733 w 4482957"/>
              <a:gd name="connsiteY161" fmla="*/ 103262 h 5571944"/>
              <a:gd name="connsiteX162" fmla="*/ 2863182 w 4482957"/>
              <a:gd name="connsiteY162" fmla="*/ 71344 h 5571944"/>
              <a:gd name="connsiteX163" fmla="*/ 2921385 w 4482957"/>
              <a:gd name="connsiteY163" fmla="*/ 43182 h 5571944"/>
              <a:gd name="connsiteX164" fmla="*/ 2977708 w 4482957"/>
              <a:gd name="connsiteY164" fmla="*/ 20652 h 5571944"/>
              <a:gd name="connsiteX165" fmla="*/ 3035911 w 4482957"/>
              <a:gd name="connsiteY165" fmla="*/ 5631 h 557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4482957" h="5571944">
                <a:moveTo>
                  <a:pt x="3095991" y="0"/>
                </a:moveTo>
                <a:lnTo>
                  <a:pt x="3156069" y="5631"/>
                </a:lnTo>
                <a:lnTo>
                  <a:pt x="3214272" y="20652"/>
                </a:lnTo>
                <a:lnTo>
                  <a:pt x="3270598" y="43182"/>
                </a:lnTo>
                <a:lnTo>
                  <a:pt x="3328798" y="71344"/>
                </a:lnTo>
                <a:lnTo>
                  <a:pt x="3383247" y="103262"/>
                </a:lnTo>
                <a:lnTo>
                  <a:pt x="3439573" y="137057"/>
                </a:lnTo>
                <a:lnTo>
                  <a:pt x="3495897" y="167096"/>
                </a:lnTo>
                <a:lnTo>
                  <a:pt x="3552221" y="197137"/>
                </a:lnTo>
                <a:lnTo>
                  <a:pt x="3606669" y="219666"/>
                </a:lnTo>
                <a:lnTo>
                  <a:pt x="3666749" y="234686"/>
                </a:lnTo>
                <a:lnTo>
                  <a:pt x="3724950" y="242197"/>
                </a:lnTo>
                <a:lnTo>
                  <a:pt x="3786907" y="242197"/>
                </a:lnTo>
                <a:lnTo>
                  <a:pt x="3850743" y="238443"/>
                </a:lnTo>
                <a:lnTo>
                  <a:pt x="3914577" y="230932"/>
                </a:lnTo>
                <a:lnTo>
                  <a:pt x="3978413" y="221545"/>
                </a:lnTo>
                <a:lnTo>
                  <a:pt x="4042247" y="214035"/>
                </a:lnTo>
                <a:lnTo>
                  <a:pt x="4106083" y="208401"/>
                </a:lnTo>
                <a:lnTo>
                  <a:pt x="4166161" y="210279"/>
                </a:lnTo>
                <a:lnTo>
                  <a:pt x="4224364" y="217789"/>
                </a:lnTo>
                <a:lnTo>
                  <a:pt x="4280690" y="234686"/>
                </a:lnTo>
                <a:lnTo>
                  <a:pt x="4327628" y="259094"/>
                </a:lnTo>
                <a:lnTo>
                  <a:pt x="4372686" y="291012"/>
                </a:lnTo>
                <a:lnTo>
                  <a:pt x="4412114" y="328561"/>
                </a:lnTo>
                <a:lnTo>
                  <a:pt x="4451542" y="371743"/>
                </a:lnTo>
                <a:lnTo>
                  <a:pt x="4482957" y="411426"/>
                </a:lnTo>
                <a:lnTo>
                  <a:pt x="4482957" y="5571944"/>
                </a:lnTo>
                <a:lnTo>
                  <a:pt x="1544560" y="5571944"/>
                </a:lnTo>
                <a:lnTo>
                  <a:pt x="1517016" y="5547992"/>
                </a:lnTo>
                <a:lnTo>
                  <a:pt x="1475711" y="5514197"/>
                </a:lnTo>
                <a:lnTo>
                  <a:pt x="1428774" y="5487914"/>
                </a:lnTo>
                <a:lnTo>
                  <a:pt x="1378082" y="5465383"/>
                </a:lnTo>
                <a:lnTo>
                  <a:pt x="1323635" y="5446609"/>
                </a:lnTo>
                <a:lnTo>
                  <a:pt x="1267309" y="5429711"/>
                </a:lnTo>
                <a:lnTo>
                  <a:pt x="1210986" y="5414691"/>
                </a:lnTo>
                <a:lnTo>
                  <a:pt x="1152783" y="5399670"/>
                </a:lnTo>
                <a:lnTo>
                  <a:pt x="1098336" y="5382773"/>
                </a:lnTo>
                <a:lnTo>
                  <a:pt x="1043887" y="5363998"/>
                </a:lnTo>
                <a:lnTo>
                  <a:pt x="993197" y="5341467"/>
                </a:lnTo>
                <a:lnTo>
                  <a:pt x="948135" y="5313305"/>
                </a:lnTo>
                <a:lnTo>
                  <a:pt x="906830" y="5279510"/>
                </a:lnTo>
                <a:lnTo>
                  <a:pt x="873037" y="5238207"/>
                </a:lnTo>
                <a:lnTo>
                  <a:pt x="844875" y="5193146"/>
                </a:lnTo>
                <a:lnTo>
                  <a:pt x="822344" y="5142453"/>
                </a:lnTo>
                <a:lnTo>
                  <a:pt x="803570" y="5088007"/>
                </a:lnTo>
                <a:lnTo>
                  <a:pt x="786672" y="5033560"/>
                </a:lnTo>
                <a:lnTo>
                  <a:pt x="771652" y="4975357"/>
                </a:lnTo>
                <a:lnTo>
                  <a:pt x="756631" y="4919033"/>
                </a:lnTo>
                <a:lnTo>
                  <a:pt x="739734" y="4862708"/>
                </a:lnTo>
                <a:lnTo>
                  <a:pt x="720959" y="4808259"/>
                </a:lnTo>
                <a:lnTo>
                  <a:pt x="698428" y="4757566"/>
                </a:lnTo>
                <a:lnTo>
                  <a:pt x="672143" y="4710630"/>
                </a:lnTo>
                <a:lnTo>
                  <a:pt x="638351" y="4669325"/>
                </a:lnTo>
                <a:lnTo>
                  <a:pt x="600799" y="4626142"/>
                </a:lnTo>
                <a:lnTo>
                  <a:pt x="557617" y="4588593"/>
                </a:lnTo>
                <a:lnTo>
                  <a:pt x="510678" y="4552921"/>
                </a:lnTo>
                <a:lnTo>
                  <a:pt x="463742" y="4517249"/>
                </a:lnTo>
                <a:lnTo>
                  <a:pt x="416805" y="4481577"/>
                </a:lnTo>
                <a:lnTo>
                  <a:pt x="371744" y="4445903"/>
                </a:lnTo>
                <a:lnTo>
                  <a:pt x="328562" y="4406477"/>
                </a:lnTo>
                <a:lnTo>
                  <a:pt x="291012" y="4367050"/>
                </a:lnTo>
                <a:lnTo>
                  <a:pt x="259096" y="4321989"/>
                </a:lnTo>
                <a:lnTo>
                  <a:pt x="234689" y="4275053"/>
                </a:lnTo>
                <a:lnTo>
                  <a:pt x="217791" y="4218729"/>
                </a:lnTo>
                <a:lnTo>
                  <a:pt x="210281" y="4160526"/>
                </a:lnTo>
                <a:lnTo>
                  <a:pt x="208402" y="4100444"/>
                </a:lnTo>
                <a:lnTo>
                  <a:pt x="214035" y="4036610"/>
                </a:lnTo>
                <a:lnTo>
                  <a:pt x="221545" y="3972776"/>
                </a:lnTo>
                <a:lnTo>
                  <a:pt x="230932" y="3908940"/>
                </a:lnTo>
                <a:lnTo>
                  <a:pt x="238443" y="3845106"/>
                </a:lnTo>
                <a:lnTo>
                  <a:pt x="242199" y="3781272"/>
                </a:lnTo>
                <a:lnTo>
                  <a:pt x="242199" y="3719313"/>
                </a:lnTo>
                <a:lnTo>
                  <a:pt x="234689" y="3661113"/>
                </a:lnTo>
                <a:lnTo>
                  <a:pt x="219668" y="3602910"/>
                </a:lnTo>
                <a:lnTo>
                  <a:pt x="197138" y="3548461"/>
                </a:lnTo>
                <a:lnTo>
                  <a:pt x="168976" y="3492137"/>
                </a:lnTo>
                <a:lnTo>
                  <a:pt x="137057" y="3435814"/>
                </a:lnTo>
                <a:lnTo>
                  <a:pt x="103264" y="3379488"/>
                </a:lnTo>
                <a:lnTo>
                  <a:pt x="71346" y="3325039"/>
                </a:lnTo>
                <a:lnTo>
                  <a:pt x="43182" y="3266839"/>
                </a:lnTo>
                <a:lnTo>
                  <a:pt x="20654" y="3210513"/>
                </a:lnTo>
                <a:lnTo>
                  <a:pt x="5634" y="3152310"/>
                </a:lnTo>
                <a:lnTo>
                  <a:pt x="0" y="3092230"/>
                </a:lnTo>
                <a:lnTo>
                  <a:pt x="5634" y="3032152"/>
                </a:lnTo>
                <a:lnTo>
                  <a:pt x="20654" y="2973950"/>
                </a:lnTo>
                <a:lnTo>
                  <a:pt x="43182" y="2917624"/>
                </a:lnTo>
                <a:lnTo>
                  <a:pt x="71346" y="2859423"/>
                </a:lnTo>
                <a:lnTo>
                  <a:pt x="103264" y="2804974"/>
                </a:lnTo>
                <a:lnTo>
                  <a:pt x="137057" y="2748651"/>
                </a:lnTo>
                <a:lnTo>
                  <a:pt x="168976" y="2692325"/>
                </a:lnTo>
                <a:lnTo>
                  <a:pt x="197138" y="2636001"/>
                </a:lnTo>
                <a:lnTo>
                  <a:pt x="219668" y="2581552"/>
                </a:lnTo>
                <a:lnTo>
                  <a:pt x="234689" y="2523350"/>
                </a:lnTo>
                <a:lnTo>
                  <a:pt x="242199" y="2465149"/>
                </a:lnTo>
                <a:lnTo>
                  <a:pt x="242199" y="2403192"/>
                </a:lnTo>
                <a:lnTo>
                  <a:pt x="238443" y="2339356"/>
                </a:lnTo>
                <a:lnTo>
                  <a:pt x="230932" y="2275522"/>
                </a:lnTo>
                <a:lnTo>
                  <a:pt x="221545" y="2211686"/>
                </a:lnTo>
                <a:lnTo>
                  <a:pt x="214035" y="2147852"/>
                </a:lnTo>
                <a:lnTo>
                  <a:pt x="208402" y="2084018"/>
                </a:lnTo>
                <a:lnTo>
                  <a:pt x="210281" y="2023938"/>
                </a:lnTo>
                <a:lnTo>
                  <a:pt x="217791" y="1965736"/>
                </a:lnTo>
                <a:lnTo>
                  <a:pt x="234689" y="1909410"/>
                </a:lnTo>
                <a:lnTo>
                  <a:pt x="259096" y="1862474"/>
                </a:lnTo>
                <a:lnTo>
                  <a:pt x="291012" y="1817414"/>
                </a:lnTo>
                <a:lnTo>
                  <a:pt x="328562" y="1777986"/>
                </a:lnTo>
                <a:lnTo>
                  <a:pt x="371744" y="1738560"/>
                </a:lnTo>
                <a:lnTo>
                  <a:pt x="416805" y="1702885"/>
                </a:lnTo>
                <a:lnTo>
                  <a:pt x="463742" y="1667213"/>
                </a:lnTo>
                <a:lnTo>
                  <a:pt x="510678" y="1631541"/>
                </a:lnTo>
                <a:lnTo>
                  <a:pt x="557617" y="1595869"/>
                </a:lnTo>
                <a:lnTo>
                  <a:pt x="600799" y="1558320"/>
                </a:lnTo>
                <a:lnTo>
                  <a:pt x="638351" y="1515138"/>
                </a:lnTo>
                <a:lnTo>
                  <a:pt x="672143" y="1473832"/>
                </a:lnTo>
                <a:lnTo>
                  <a:pt x="698428" y="1426896"/>
                </a:lnTo>
                <a:lnTo>
                  <a:pt x="720959" y="1376203"/>
                </a:lnTo>
                <a:lnTo>
                  <a:pt x="739734" y="1321755"/>
                </a:lnTo>
                <a:lnTo>
                  <a:pt x="756631" y="1265429"/>
                </a:lnTo>
                <a:lnTo>
                  <a:pt x="771652" y="1209105"/>
                </a:lnTo>
                <a:lnTo>
                  <a:pt x="786672" y="1150903"/>
                </a:lnTo>
                <a:lnTo>
                  <a:pt x="803570" y="1096456"/>
                </a:lnTo>
                <a:lnTo>
                  <a:pt x="822344" y="1042007"/>
                </a:lnTo>
                <a:lnTo>
                  <a:pt x="844875" y="991317"/>
                </a:lnTo>
                <a:lnTo>
                  <a:pt x="873037" y="946257"/>
                </a:lnTo>
                <a:lnTo>
                  <a:pt x="906830" y="904952"/>
                </a:lnTo>
                <a:lnTo>
                  <a:pt x="948135" y="871157"/>
                </a:lnTo>
                <a:lnTo>
                  <a:pt x="993197" y="842995"/>
                </a:lnTo>
                <a:lnTo>
                  <a:pt x="1043887" y="820464"/>
                </a:lnTo>
                <a:lnTo>
                  <a:pt x="1098336" y="801690"/>
                </a:lnTo>
                <a:lnTo>
                  <a:pt x="1152783" y="784792"/>
                </a:lnTo>
                <a:lnTo>
                  <a:pt x="1210986" y="769772"/>
                </a:lnTo>
                <a:lnTo>
                  <a:pt x="1267309" y="754751"/>
                </a:lnTo>
                <a:lnTo>
                  <a:pt x="1323635" y="737854"/>
                </a:lnTo>
                <a:lnTo>
                  <a:pt x="1378082" y="719079"/>
                </a:lnTo>
                <a:lnTo>
                  <a:pt x="1428774" y="696549"/>
                </a:lnTo>
                <a:lnTo>
                  <a:pt x="1475711" y="670266"/>
                </a:lnTo>
                <a:lnTo>
                  <a:pt x="1517016" y="636471"/>
                </a:lnTo>
                <a:lnTo>
                  <a:pt x="1560199" y="598919"/>
                </a:lnTo>
                <a:lnTo>
                  <a:pt x="1597750" y="555737"/>
                </a:lnTo>
                <a:lnTo>
                  <a:pt x="1633422" y="510678"/>
                </a:lnTo>
                <a:lnTo>
                  <a:pt x="1669094" y="463741"/>
                </a:lnTo>
                <a:lnTo>
                  <a:pt x="1704766" y="416803"/>
                </a:lnTo>
                <a:lnTo>
                  <a:pt x="1740438" y="371743"/>
                </a:lnTo>
                <a:lnTo>
                  <a:pt x="1779867" y="328561"/>
                </a:lnTo>
                <a:lnTo>
                  <a:pt x="1819293" y="291012"/>
                </a:lnTo>
                <a:lnTo>
                  <a:pt x="1864354" y="259094"/>
                </a:lnTo>
                <a:lnTo>
                  <a:pt x="1911291" y="234686"/>
                </a:lnTo>
                <a:lnTo>
                  <a:pt x="1967617" y="217789"/>
                </a:lnTo>
                <a:lnTo>
                  <a:pt x="2025819" y="210279"/>
                </a:lnTo>
                <a:lnTo>
                  <a:pt x="2085897" y="208401"/>
                </a:lnTo>
                <a:lnTo>
                  <a:pt x="2149731" y="214035"/>
                </a:lnTo>
                <a:lnTo>
                  <a:pt x="2213567" y="221545"/>
                </a:lnTo>
                <a:lnTo>
                  <a:pt x="2277403" y="230932"/>
                </a:lnTo>
                <a:lnTo>
                  <a:pt x="2341237" y="238443"/>
                </a:lnTo>
                <a:lnTo>
                  <a:pt x="2405071" y="242197"/>
                </a:lnTo>
                <a:lnTo>
                  <a:pt x="2467030" y="242197"/>
                </a:lnTo>
                <a:lnTo>
                  <a:pt x="2525233" y="234686"/>
                </a:lnTo>
                <a:lnTo>
                  <a:pt x="2583436" y="219666"/>
                </a:lnTo>
                <a:lnTo>
                  <a:pt x="2639760" y="197137"/>
                </a:lnTo>
                <a:lnTo>
                  <a:pt x="2696083" y="167096"/>
                </a:lnTo>
                <a:lnTo>
                  <a:pt x="2752409" y="137057"/>
                </a:lnTo>
                <a:lnTo>
                  <a:pt x="2808733" y="103262"/>
                </a:lnTo>
                <a:lnTo>
                  <a:pt x="2863182" y="71344"/>
                </a:lnTo>
                <a:lnTo>
                  <a:pt x="2921385" y="43182"/>
                </a:lnTo>
                <a:lnTo>
                  <a:pt x="2977708" y="20652"/>
                </a:lnTo>
                <a:lnTo>
                  <a:pt x="3035911" y="5631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Picture 10" descr="A person wearing a black shirt&#10;&#10;Description automatically generated">
            <a:extLst>
              <a:ext uri="{FF2B5EF4-FFF2-40B4-BE49-F238E27FC236}">
                <a16:creationId xmlns:a16="http://schemas.microsoft.com/office/drawing/2014/main" id="{0283B05B-76F0-4493-9581-9F2168F4EF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51" r="25902" b="2"/>
          <a:stretch/>
        </p:blipFill>
        <p:spPr>
          <a:xfrm>
            <a:off x="7856472" y="1433267"/>
            <a:ext cx="4335537" cy="5424732"/>
          </a:xfrm>
          <a:custGeom>
            <a:avLst/>
            <a:gdLst/>
            <a:ahLst/>
            <a:cxnLst/>
            <a:rect l="l" t="t" r="r" b="b"/>
            <a:pathLst>
              <a:path w="4335537" h="5424732">
                <a:moveTo>
                  <a:pt x="2948563" y="0"/>
                </a:moveTo>
                <a:lnTo>
                  <a:pt x="3005780" y="5363"/>
                </a:lnTo>
                <a:lnTo>
                  <a:pt x="3061211" y="19669"/>
                </a:lnTo>
                <a:lnTo>
                  <a:pt x="3114855" y="41127"/>
                </a:lnTo>
                <a:lnTo>
                  <a:pt x="3170284" y="67948"/>
                </a:lnTo>
                <a:lnTo>
                  <a:pt x="3222140" y="98346"/>
                </a:lnTo>
                <a:lnTo>
                  <a:pt x="3275784" y="130533"/>
                </a:lnTo>
                <a:lnTo>
                  <a:pt x="3329425" y="159141"/>
                </a:lnTo>
                <a:lnTo>
                  <a:pt x="3383067" y="187752"/>
                </a:lnTo>
                <a:lnTo>
                  <a:pt x="3434923" y="209208"/>
                </a:lnTo>
                <a:lnTo>
                  <a:pt x="3492142" y="223514"/>
                </a:lnTo>
                <a:lnTo>
                  <a:pt x="3547571" y="230666"/>
                </a:lnTo>
                <a:lnTo>
                  <a:pt x="3606578" y="230666"/>
                </a:lnTo>
                <a:lnTo>
                  <a:pt x="3667374" y="227091"/>
                </a:lnTo>
                <a:lnTo>
                  <a:pt x="3728169" y="219938"/>
                </a:lnTo>
                <a:lnTo>
                  <a:pt x="3788965" y="210998"/>
                </a:lnTo>
                <a:lnTo>
                  <a:pt x="3849759" y="203845"/>
                </a:lnTo>
                <a:lnTo>
                  <a:pt x="3910555" y="198480"/>
                </a:lnTo>
                <a:lnTo>
                  <a:pt x="3967772" y="200268"/>
                </a:lnTo>
                <a:lnTo>
                  <a:pt x="4023204" y="207421"/>
                </a:lnTo>
                <a:lnTo>
                  <a:pt x="4076847" y="223514"/>
                </a:lnTo>
                <a:lnTo>
                  <a:pt x="4121551" y="246759"/>
                </a:lnTo>
                <a:lnTo>
                  <a:pt x="4164463" y="277158"/>
                </a:lnTo>
                <a:lnTo>
                  <a:pt x="4202013" y="312919"/>
                </a:lnTo>
                <a:lnTo>
                  <a:pt x="4239564" y="354046"/>
                </a:lnTo>
                <a:lnTo>
                  <a:pt x="4273537" y="396960"/>
                </a:lnTo>
                <a:lnTo>
                  <a:pt x="4307511" y="441664"/>
                </a:lnTo>
                <a:lnTo>
                  <a:pt x="4335537" y="478541"/>
                </a:lnTo>
                <a:lnTo>
                  <a:pt x="4335537" y="5411497"/>
                </a:lnTo>
                <a:lnTo>
                  <a:pt x="4325479" y="5424732"/>
                </a:lnTo>
                <a:lnTo>
                  <a:pt x="1571645" y="5424732"/>
                </a:lnTo>
                <a:lnTo>
                  <a:pt x="1555640" y="5403672"/>
                </a:lnTo>
                <a:lnTo>
                  <a:pt x="1521666" y="5360758"/>
                </a:lnTo>
                <a:lnTo>
                  <a:pt x="1485903" y="5319632"/>
                </a:lnTo>
                <a:lnTo>
                  <a:pt x="1444777" y="5283868"/>
                </a:lnTo>
                <a:lnTo>
                  <a:pt x="1405439" y="5251682"/>
                </a:lnTo>
                <a:lnTo>
                  <a:pt x="1360737" y="5226651"/>
                </a:lnTo>
                <a:lnTo>
                  <a:pt x="1312459" y="5205192"/>
                </a:lnTo>
                <a:lnTo>
                  <a:pt x="1260605" y="5187312"/>
                </a:lnTo>
                <a:lnTo>
                  <a:pt x="1206961" y="5171219"/>
                </a:lnTo>
                <a:lnTo>
                  <a:pt x="1153319" y="5156913"/>
                </a:lnTo>
                <a:lnTo>
                  <a:pt x="1097888" y="5142608"/>
                </a:lnTo>
                <a:lnTo>
                  <a:pt x="1046034" y="5126515"/>
                </a:lnTo>
                <a:lnTo>
                  <a:pt x="994178" y="5108634"/>
                </a:lnTo>
                <a:lnTo>
                  <a:pt x="945901" y="5087176"/>
                </a:lnTo>
                <a:lnTo>
                  <a:pt x="902986" y="5060355"/>
                </a:lnTo>
                <a:lnTo>
                  <a:pt x="863647" y="5028169"/>
                </a:lnTo>
                <a:lnTo>
                  <a:pt x="831463" y="4988832"/>
                </a:lnTo>
                <a:lnTo>
                  <a:pt x="804643" y="4945915"/>
                </a:lnTo>
                <a:lnTo>
                  <a:pt x="783185" y="4897636"/>
                </a:lnTo>
                <a:lnTo>
                  <a:pt x="765304" y="4845782"/>
                </a:lnTo>
                <a:lnTo>
                  <a:pt x="749211" y="4793927"/>
                </a:lnTo>
                <a:lnTo>
                  <a:pt x="734906" y="4738495"/>
                </a:lnTo>
                <a:lnTo>
                  <a:pt x="720601" y="4684853"/>
                </a:lnTo>
                <a:lnTo>
                  <a:pt x="704508" y="4631208"/>
                </a:lnTo>
                <a:lnTo>
                  <a:pt x="686627" y="4579352"/>
                </a:lnTo>
                <a:lnTo>
                  <a:pt x="665170" y="4531073"/>
                </a:lnTo>
                <a:lnTo>
                  <a:pt x="640137" y="4486371"/>
                </a:lnTo>
                <a:lnTo>
                  <a:pt x="607953" y="4447032"/>
                </a:lnTo>
                <a:lnTo>
                  <a:pt x="572190" y="4405905"/>
                </a:lnTo>
                <a:lnTo>
                  <a:pt x="531064" y="4370144"/>
                </a:lnTo>
                <a:lnTo>
                  <a:pt x="486360" y="4336170"/>
                </a:lnTo>
                <a:lnTo>
                  <a:pt x="441659" y="4302196"/>
                </a:lnTo>
                <a:lnTo>
                  <a:pt x="396958" y="4268222"/>
                </a:lnTo>
                <a:lnTo>
                  <a:pt x="354042" y="4234246"/>
                </a:lnTo>
                <a:lnTo>
                  <a:pt x="312916" y="4196697"/>
                </a:lnTo>
                <a:lnTo>
                  <a:pt x="277155" y="4159148"/>
                </a:lnTo>
                <a:lnTo>
                  <a:pt x="246759" y="4116232"/>
                </a:lnTo>
                <a:lnTo>
                  <a:pt x="223513" y="4071530"/>
                </a:lnTo>
                <a:lnTo>
                  <a:pt x="207420" y="4017888"/>
                </a:lnTo>
                <a:lnTo>
                  <a:pt x="200268" y="3962456"/>
                </a:lnTo>
                <a:lnTo>
                  <a:pt x="198478" y="3905234"/>
                </a:lnTo>
                <a:lnTo>
                  <a:pt x="203843" y="3844439"/>
                </a:lnTo>
                <a:lnTo>
                  <a:pt x="210996" y="3783644"/>
                </a:lnTo>
                <a:lnTo>
                  <a:pt x="219936" y="3722847"/>
                </a:lnTo>
                <a:lnTo>
                  <a:pt x="227088" y="3662052"/>
                </a:lnTo>
                <a:lnTo>
                  <a:pt x="230666" y="3601257"/>
                </a:lnTo>
                <a:lnTo>
                  <a:pt x="230666" y="3542248"/>
                </a:lnTo>
                <a:lnTo>
                  <a:pt x="223513" y="3486818"/>
                </a:lnTo>
                <a:lnTo>
                  <a:pt x="209208" y="3431386"/>
                </a:lnTo>
                <a:lnTo>
                  <a:pt x="187750" y="3379529"/>
                </a:lnTo>
                <a:lnTo>
                  <a:pt x="160929" y="3325887"/>
                </a:lnTo>
                <a:lnTo>
                  <a:pt x="130531" y="3272245"/>
                </a:lnTo>
                <a:lnTo>
                  <a:pt x="98347" y="3218601"/>
                </a:lnTo>
                <a:lnTo>
                  <a:pt x="67949" y="3166744"/>
                </a:lnTo>
                <a:lnTo>
                  <a:pt x="41126" y="3111314"/>
                </a:lnTo>
                <a:lnTo>
                  <a:pt x="19670" y="3057670"/>
                </a:lnTo>
                <a:lnTo>
                  <a:pt x="5365" y="3002238"/>
                </a:lnTo>
                <a:lnTo>
                  <a:pt x="0" y="2945018"/>
                </a:lnTo>
                <a:lnTo>
                  <a:pt x="5365" y="2887800"/>
                </a:lnTo>
                <a:lnTo>
                  <a:pt x="19670" y="2832369"/>
                </a:lnTo>
                <a:lnTo>
                  <a:pt x="41126" y="2778724"/>
                </a:lnTo>
                <a:lnTo>
                  <a:pt x="67949" y="2723294"/>
                </a:lnTo>
                <a:lnTo>
                  <a:pt x="98347" y="2671438"/>
                </a:lnTo>
                <a:lnTo>
                  <a:pt x="130531" y="2617795"/>
                </a:lnTo>
                <a:lnTo>
                  <a:pt x="160929" y="2564151"/>
                </a:lnTo>
                <a:lnTo>
                  <a:pt x="187750" y="2510509"/>
                </a:lnTo>
                <a:lnTo>
                  <a:pt x="209208" y="2458652"/>
                </a:lnTo>
                <a:lnTo>
                  <a:pt x="223513" y="2403220"/>
                </a:lnTo>
                <a:lnTo>
                  <a:pt x="230666" y="2347790"/>
                </a:lnTo>
                <a:lnTo>
                  <a:pt x="230666" y="2288783"/>
                </a:lnTo>
                <a:lnTo>
                  <a:pt x="227088" y="2227986"/>
                </a:lnTo>
                <a:lnTo>
                  <a:pt x="219936" y="2167191"/>
                </a:lnTo>
                <a:lnTo>
                  <a:pt x="210996" y="2106394"/>
                </a:lnTo>
                <a:lnTo>
                  <a:pt x="203843" y="2045599"/>
                </a:lnTo>
                <a:lnTo>
                  <a:pt x="198478" y="1984804"/>
                </a:lnTo>
                <a:lnTo>
                  <a:pt x="200268" y="1927585"/>
                </a:lnTo>
                <a:lnTo>
                  <a:pt x="207420" y="1872153"/>
                </a:lnTo>
                <a:lnTo>
                  <a:pt x="223513" y="1818508"/>
                </a:lnTo>
                <a:lnTo>
                  <a:pt x="246759" y="1773807"/>
                </a:lnTo>
                <a:lnTo>
                  <a:pt x="277155" y="1730892"/>
                </a:lnTo>
                <a:lnTo>
                  <a:pt x="312916" y="1693341"/>
                </a:lnTo>
                <a:lnTo>
                  <a:pt x="354042" y="1655792"/>
                </a:lnTo>
                <a:lnTo>
                  <a:pt x="396958" y="1621816"/>
                </a:lnTo>
                <a:lnTo>
                  <a:pt x="441659" y="1587842"/>
                </a:lnTo>
                <a:lnTo>
                  <a:pt x="486360" y="1553868"/>
                </a:lnTo>
                <a:lnTo>
                  <a:pt x="531064" y="1519895"/>
                </a:lnTo>
                <a:lnTo>
                  <a:pt x="572190" y="1484133"/>
                </a:lnTo>
                <a:lnTo>
                  <a:pt x="607953" y="1443007"/>
                </a:lnTo>
                <a:lnTo>
                  <a:pt x="640137" y="1403668"/>
                </a:lnTo>
                <a:lnTo>
                  <a:pt x="665170" y="1358966"/>
                </a:lnTo>
                <a:lnTo>
                  <a:pt x="686627" y="1310687"/>
                </a:lnTo>
                <a:lnTo>
                  <a:pt x="704508" y="1258830"/>
                </a:lnTo>
                <a:lnTo>
                  <a:pt x="720601" y="1205186"/>
                </a:lnTo>
                <a:lnTo>
                  <a:pt x="734906" y="1151543"/>
                </a:lnTo>
                <a:lnTo>
                  <a:pt x="749211" y="1096111"/>
                </a:lnTo>
                <a:lnTo>
                  <a:pt x="765304" y="1044257"/>
                </a:lnTo>
                <a:lnTo>
                  <a:pt x="783185" y="992400"/>
                </a:lnTo>
                <a:lnTo>
                  <a:pt x="804643" y="944123"/>
                </a:lnTo>
                <a:lnTo>
                  <a:pt x="831463" y="901209"/>
                </a:lnTo>
                <a:lnTo>
                  <a:pt x="863647" y="861870"/>
                </a:lnTo>
                <a:lnTo>
                  <a:pt x="902986" y="829684"/>
                </a:lnTo>
                <a:lnTo>
                  <a:pt x="945901" y="802863"/>
                </a:lnTo>
                <a:lnTo>
                  <a:pt x="994178" y="781405"/>
                </a:lnTo>
                <a:lnTo>
                  <a:pt x="1046034" y="763524"/>
                </a:lnTo>
                <a:lnTo>
                  <a:pt x="1097888" y="747431"/>
                </a:lnTo>
                <a:lnTo>
                  <a:pt x="1153319" y="733125"/>
                </a:lnTo>
                <a:lnTo>
                  <a:pt x="1206961" y="718820"/>
                </a:lnTo>
                <a:lnTo>
                  <a:pt x="1260605" y="702727"/>
                </a:lnTo>
                <a:lnTo>
                  <a:pt x="1312459" y="684846"/>
                </a:lnTo>
                <a:lnTo>
                  <a:pt x="1360737" y="663388"/>
                </a:lnTo>
                <a:lnTo>
                  <a:pt x="1405439" y="638356"/>
                </a:lnTo>
                <a:lnTo>
                  <a:pt x="1444777" y="606170"/>
                </a:lnTo>
                <a:lnTo>
                  <a:pt x="1485903" y="570407"/>
                </a:lnTo>
                <a:lnTo>
                  <a:pt x="1521666" y="529280"/>
                </a:lnTo>
                <a:lnTo>
                  <a:pt x="1555640" y="486366"/>
                </a:lnTo>
                <a:lnTo>
                  <a:pt x="1589613" y="441664"/>
                </a:lnTo>
                <a:lnTo>
                  <a:pt x="1623587" y="396960"/>
                </a:lnTo>
                <a:lnTo>
                  <a:pt x="1657560" y="354046"/>
                </a:lnTo>
                <a:lnTo>
                  <a:pt x="1695111" y="312919"/>
                </a:lnTo>
                <a:lnTo>
                  <a:pt x="1732660" y="277158"/>
                </a:lnTo>
                <a:lnTo>
                  <a:pt x="1775575" y="246759"/>
                </a:lnTo>
                <a:lnTo>
                  <a:pt x="1820277" y="223514"/>
                </a:lnTo>
                <a:lnTo>
                  <a:pt x="1873920" y="207421"/>
                </a:lnTo>
                <a:lnTo>
                  <a:pt x="1929352" y="200268"/>
                </a:lnTo>
                <a:lnTo>
                  <a:pt x="1986569" y="198480"/>
                </a:lnTo>
                <a:lnTo>
                  <a:pt x="2047363" y="203845"/>
                </a:lnTo>
                <a:lnTo>
                  <a:pt x="2108159" y="210998"/>
                </a:lnTo>
                <a:lnTo>
                  <a:pt x="2168955" y="219938"/>
                </a:lnTo>
                <a:lnTo>
                  <a:pt x="2229750" y="227091"/>
                </a:lnTo>
                <a:lnTo>
                  <a:pt x="2290544" y="230666"/>
                </a:lnTo>
                <a:lnTo>
                  <a:pt x="2349553" y="230666"/>
                </a:lnTo>
                <a:lnTo>
                  <a:pt x="2404984" y="223514"/>
                </a:lnTo>
                <a:lnTo>
                  <a:pt x="2460415" y="209208"/>
                </a:lnTo>
                <a:lnTo>
                  <a:pt x="2514057" y="187752"/>
                </a:lnTo>
                <a:lnTo>
                  <a:pt x="2567699" y="159141"/>
                </a:lnTo>
                <a:lnTo>
                  <a:pt x="2621342" y="130533"/>
                </a:lnTo>
                <a:lnTo>
                  <a:pt x="2674984" y="98346"/>
                </a:lnTo>
                <a:lnTo>
                  <a:pt x="2726840" y="67948"/>
                </a:lnTo>
                <a:lnTo>
                  <a:pt x="2782271" y="41127"/>
                </a:lnTo>
                <a:lnTo>
                  <a:pt x="2835913" y="19669"/>
                </a:lnTo>
                <a:lnTo>
                  <a:pt x="2891344" y="5363"/>
                </a:ln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0581CF1-C445-4EA2-8A1B-47EFAA87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2288" y="0"/>
            <a:ext cx="5344102" cy="3217319"/>
          </a:xfrm>
          <a:custGeom>
            <a:avLst/>
            <a:gdLst>
              <a:gd name="connsiteX0" fmla="*/ 209034 w 5344102"/>
              <a:gd name="connsiteY0" fmla="*/ 0 h 3217319"/>
              <a:gd name="connsiteX1" fmla="*/ 5135071 w 5344102"/>
              <a:gd name="connsiteY1" fmla="*/ 0 h 3217319"/>
              <a:gd name="connsiteX2" fmla="*/ 5135071 w 5344102"/>
              <a:gd name="connsiteY2" fmla="*/ 7298 h 3217319"/>
              <a:gd name="connsiteX3" fmla="*/ 5141552 w 5344102"/>
              <a:gd name="connsiteY3" fmla="*/ 57529 h 3217319"/>
              <a:gd name="connsiteX4" fmla="*/ 5154514 w 5344102"/>
              <a:gd name="connsiteY4" fmla="*/ 107762 h 3217319"/>
              <a:gd name="connsiteX5" fmla="*/ 5173960 w 5344102"/>
              <a:gd name="connsiteY5" fmla="*/ 154755 h 3217319"/>
              <a:gd name="connsiteX6" fmla="*/ 5199887 w 5344102"/>
              <a:gd name="connsiteY6" fmla="*/ 203366 h 3217319"/>
              <a:gd name="connsiteX7" fmla="*/ 5225812 w 5344102"/>
              <a:gd name="connsiteY7" fmla="*/ 251980 h 3217319"/>
              <a:gd name="connsiteX8" fmla="*/ 5254980 w 5344102"/>
              <a:gd name="connsiteY8" fmla="*/ 300590 h 3217319"/>
              <a:gd name="connsiteX9" fmla="*/ 5282526 w 5344102"/>
              <a:gd name="connsiteY9" fmla="*/ 347583 h 3217319"/>
              <a:gd name="connsiteX10" fmla="*/ 5306833 w 5344102"/>
              <a:gd name="connsiteY10" fmla="*/ 397815 h 3217319"/>
              <a:gd name="connsiteX11" fmla="*/ 5326276 w 5344102"/>
              <a:gd name="connsiteY11" fmla="*/ 446428 h 3217319"/>
              <a:gd name="connsiteX12" fmla="*/ 5339241 w 5344102"/>
              <a:gd name="connsiteY12" fmla="*/ 496660 h 3217319"/>
              <a:gd name="connsiteX13" fmla="*/ 5344102 w 5344102"/>
              <a:gd name="connsiteY13" fmla="*/ 548512 h 3217319"/>
              <a:gd name="connsiteX14" fmla="*/ 5339241 w 5344102"/>
              <a:gd name="connsiteY14" fmla="*/ 600365 h 3217319"/>
              <a:gd name="connsiteX15" fmla="*/ 5326276 w 5344102"/>
              <a:gd name="connsiteY15" fmla="*/ 650598 h 3217319"/>
              <a:gd name="connsiteX16" fmla="*/ 5306833 w 5344102"/>
              <a:gd name="connsiteY16" fmla="*/ 699211 h 3217319"/>
              <a:gd name="connsiteX17" fmla="*/ 5282526 w 5344102"/>
              <a:gd name="connsiteY17" fmla="*/ 749442 h 3217319"/>
              <a:gd name="connsiteX18" fmla="*/ 5254980 w 5344102"/>
              <a:gd name="connsiteY18" fmla="*/ 796435 h 3217319"/>
              <a:gd name="connsiteX19" fmla="*/ 5225812 w 5344102"/>
              <a:gd name="connsiteY19" fmla="*/ 845048 h 3217319"/>
              <a:gd name="connsiteX20" fmla="*/ 5199887 w 5344102"/>
              <a:gd name="connsiteY20" fmla="*/ 893659 h 3217319"/>
              <a:gd name="connsiteX21" fmla="*/ 5173960 w 5344102"/>
              <a:gd name="connsiteY21" fmla="*/ 942270 h 3217319"/>
              <a:gd name="connsiteX22" fmla="*/ 5154514 w 5344102"/>
              <a:gd name="connsiteY22" fmla="*/ 989263 h 3217319"/>
              <a:gd name="connsiteX23" fmla="*/ 5141552 w 5344102"/>
              <a:gd name="connsiteY23" fmla="*/ 1039497 h 3217319"/>
              <a:gd name="connsiteX24" fmla="*/ 5135071 w 5344102"/>
              <a:gd name="connsiteY24" fmla="*/ 1089727 h 3217319"/>
              <a:gd name="connsiteX25" fmla="*/ 5135071 w 5344102"/>
              <a:gd name="connsiteY25" fmla="*/ 1143202 h 3217319"/>
              <a:gd name="connsiteX26" fmla="*/ 5138311 w 5344102"/>
              <a:gd name="connsiteY26" fmla="*/ 1198295 h 3217319"/>
              <a:gd name="connsiteX27" fmla="*/ 5144792 w 5344102"/>
              <a:gd name="connsiteY27" fmla="*/ 1253388 h 3217319"/>
              <a:gd name="connsiteX28" fmla="*/ 5152894 w 5344102"/>
              <a:gd name="connsiteY28" fmla="*/ 1308483 h 3217319"/>
              <a:gd name="connsiteX29" fmla="*/ 5159375 w 5344102"/>
              <a:gd name="connsiteY29" fmla="*/ 1363576 h 3217319"/>
              <a:gd name="connsiteX30" fmla="*/ 5164237 w 5344102"/>
              <a:gd name="connsiteY30" fmla="*/ 1418669 h 3217319"/>
              <a:gd name="connsiteX31" fmla="*/ 5162616 w 5344102"/>
              <a:gd name="connsiteY31" fmla="*/ 1470524 h 3217319"/>
              <a:gd name="connsiteX32" fmla="*/ 5156135 w 5344102"/>
              <a:gd name="connsiteY32" fmla="*/ 1520757 h 3217319"/>
              <a:gd name="connsiteX33" fmla="*/ 5141552 w 5344102"/>
              <a:gd name="connsiteY33" fmla="*/ 1569369 h 3217319"/>
              <a:gd name="connsiteX34" fmla="*/ 5120486 w 5344102"/>
              <a:gd name="connsiteY34" fmla="*/ 1609878 h 3217319"/>
              <a:gd name="connsiteX35" fmla="*/ 5092939 w 5344102"/>
              <a:gd name="connsiteY35" fmla="*/ 1648768 h 3217319"/>
              <a:gd name="connsiteX36" fmla="*/ 5060529 w 5344102"/>
              <a:gd name="connsiteY36" fmla="*/ 1682797 h 3217319"/>
              <a:gd name="connsiteX37" fmla="*/ 5023262 w 5344102"/>
              <a:gd name="connsiteY37" fmla="*/ 1716824 h 3217319"/>
              <a:gd name="connsiteX38" fmla="*/ 4984371 w 5344102"/>
              <a:gd name="connsiteY38" fmla="*/ 1747613 h 3217319"/>
              <a:gd name="connsiteX39" fmla="*/ 4943861 w 5344102"/>
              <a:gd name="connsiteY39" fmla="*/ 1778400 h 3217319"/>
              <a:gd name="connsiteX40" fmla="*/ 4901732 w 5344102"/>
              <a:gd name="connsiteY40" fmla="*/ 1809188 h 3217319"/>
              <a:gd name="connsiteX41" fmla="*/ 4862842 w 5344102"/>
              <a:gd name="connsiteY41" fmla="*/ 1839975 h 3217319"/>
              <a:gd name="connsiteX42" fmla="*/ 4825572 w 5344102"/>
              <a:gd name="connsiteY42" fmla="*/ 1872383 h 3217319"/>
              <a:gd name="connsiteX43" fmla="*/ 4793164 w 5344102"/>
              <a:gd name="connsiteY43" fmla="*/ 1909652 h 3217319"/>
              <a:gd name="connsiteX44" fmla="*/ 4763996 w 5344102"/>
              <a:gd name="connsiteY44" fmla="*/ 1945301 h 3217319"/>
              <a:gd name="connsiteX45" fmla="*/ 4741309 w 5344102"/>
              <a:gd name="connsiteY45" fmla="*/ 1985810 h 3217319"/>
              <a:gd name="connsiteX46" fmla="*/ 4721865 w 5344102"/>
              <a:gd name="connsiteY46" fmla="*/ 2029562 h 3217319"/>
              <a:gd name="connsiteX47" fmla="*/ 4705661 w 5344102"/>
              <a:gd name="connsiteY47" fmla="*/ 2076555 h 3217319"/>
              <a:gd name="connsiteX48" fmla="*/ 4691078 w 5344102"/>
              <a:gd name="connsiteY48" fmla="*/ 2125168 h 3217319"/>
              <a:gd name="connsiteX49" fmla="*/ 4678114 w 5344102"/>
              <a:gd name="connsiteY49" fmla="*/ 2173779 h 3217319"/>
              <a:gd name="connsiteX50" fmla="*/ 4665151 w 5344102"/>
              <a:gd name="connsiteY50" fmla="*/ 2224012 h 3217319"/>
              <a:gd name="connsiteX51" fmla="*/ 4650566 w 5344102"/>
              <a:gd name="connsiteY51" fmla="*/ 2271004 h 3217319"/>
              <a:gd name="connsiteX52" fmla="*/ 4634363 w 5344102"/>
              <a:gd name="connsiteY52" fmla="*/ 2317994 h 3217319"/>
              <a:gd name="connsiteX53" fmla="*/ 4614920 w 5344102"/>
              <a:gd name="connsiteY53" fmla="*/ 2361746 h 3217319"/>
              <a:gd name="connsiteX54" fmla="*/ 4590613 w 5344102"/>
              <a:gd name="connsiteY54" fmla="*/ 2400637 h 3217319"/>
              <a:gd name="connsiteX55" fmla="*/ 4561447 w 5344102"/>
              <a:gd name="connsiteY55" fmla="*/ 2436284 h 3217319"/>
              <a:gd name="connsiteX56" fmla="*/ 4525797 w 5344102"/>
              <a:gd name="connsiteY56" fmla="*/ 2465451 h 3217319"/>
              <a:gd name="connsiteX57" fmla="*/ 4486906 w 5344102"/>
              <a:gd name="connsiteY57" fmla="*/ 2489757 h 3217319"/>
              <a:gd name="connsiteX58" fmla="*/ 4443155 w 5344102"/>
              <a:gd name="connsiteY58" fmla="*/ 2509203 h 3217319"/>
              <a:gd name="connsiteX59" fmla="*/ 4396163 w 5344102"/>
              <a:gd name="connsiteY59" fmla="*/ 2525407 h 3217319"/>
              <a:gd name="connsiteX60" fmla="*/ 4349173 w 5344102"/>
              <a:gd name="connsiteY60" fmla="*/ 2539990 h 3217319"/>
              <a:gd name="connsiteX61" fmla="*/ 4298939 w 5344102"/>
              <a:gd name="connsiteY61" fmla="*/ 2552954 h 3217319"/>
              <a:gd name="connsiteX62" fmla="*/ 4250326 w 5344102"/>
              <a:gd name="connsiteY62" fmla="*/ 2565918 h 3217319"/>
              <a:gd name="connsiteX63" fmla="*/ 4201715 w 5344102"/>
              <a:gd name="connsiteY63" fmla="*/ 2580502 h 3217319"/>
              <a:gd name="connsiteX64" fmla="*/ 4154724 w 5344102"/>
              <a:gd name="connsiteY64" fmla="*/ 2596705 h 3217319"/>
              <a:gd name="connsiteX65" fmla="*/ 4110972 w 5344102"/>
              <a:gd name="connsiteY65" fmla="*/ 2616151 h 3217319"/>
              <a:gd name="connsiteX66" fmla="*/ 4070464 w 5344102"/>
              <a:gd name="connsiteY66" fmla="*/ 2638835 h 3217319"/>
              <a:gd name="connsiteX67" fmla="*/ 4034814 w 5344102"/>
              <a:gd name="connsiteY67" fmla="*/ 2668002 h 3217319"/>
              <a:gd name="connsiteX68" fmla="*/ 3997545 w 5344102"/>
              <a:gd name="connsiteY68" fmla="*/ 2700411 h 3217319"/>
              <a:gd name="connsiteX69" fmla="*/ 3965136 w 5344102"/>
              <a:gd name="connsiteY69" fmla="*/ 2737680 h 3217319"/>
              <a:gd name="connsiteX70" fmla="*/ 3934348 w 5344102"/>
              <a:gd name="connsiteY70" fmla="*/ 2776570 h 3217319"/>
              <a:gd name="connsiteX71" fmla="*/ 3903560 w 5344102"/>
              <a:gd name="connsiteY71" fmla="*/ 2817079 h 3217319"/>
              <a:gd name="connsiteX72" fmla="*/ 3872773 w 5344102"/>
              <a:gd name="connsiteY72" fmla="*/ 2857590 h 3217319"/>
              <a:gd name="connsiteX73" fmla="*/ 3841985 w 5344102"/>
              <a:gd name="connsiteY73" fmla="*/ 2896480 h 3217319"/>
              <a:gd name="connsiteX74" fmla="*/ 3807956 w 5344102"/>
              <a:gd name="connsiteY74" fmla="*/ 2933749 h 3217319"/>
              <a:gd name="connsiteX75" fmla="*/ 3773927 w 5344102"/>
              <a:gd name="connsiteY75" fmla="*/ 2966156 h 3217319"/>
              <a:gd name="connsiteX76" fmla="*/ 3735039 w 5344102"/>
              <a:gd name="connsiteY76" fmla="*/ 2993703 h 3217319"/>
              <a:gd name="connsiteX77" fmla="*/ 3694528 w 5344102"/>
              <a:gd name="connsiteY77" fmla="*/ 3014769 h 3217319"/>
              <a:gd name="connsiteX78" fmla="*/ 3645915 w 5344102"/>
              <a:gd name="connsiteY78" fmla="*/ 3029353 h 3217319"/>
              <a:gd name="connsiteX79" fmla="*/ 3595682 w 5344102"/>
              <a:gd name="connsiteY79" fmla="*/ 3035835 h 3217319"/>
              <a:gd name="connsiteX80" fmla="*/ 3543830 w 5344102"/>
              <a:gd name="connsiteY80" fmla="*/ 3037455 h 3217319"/>
              <a:gd name="connsiteX81" fmla="*/ 3488736 w 5344102"/>
              <a:gd name="connsiteY81" fmla="*/ 3032593 h 3217319"/>
              <a:gd name="connsiteX82" fmla="*/ 3433642 w 5344102"/>
              <a:gd name="connsiteY82" fmla="*/ 3026113 h 3217319"/>
              <a:gd name="connsiteX83" fmla="*/ 3378548 w 5344102"/>
              <a:gd name="connsiteY83" fmla="*/ 3018009 h 3217319"/>
              <a:gd name="connsiteX84" fmla="*/ 3323455 w 5344102"/>
              <a:gd name="connsiteY84" fmla="*/ 3011529 h 3217319"/>
              <a:gd name="connsiteX85" fmla="*/ 3268360 w 5344102"/>
              <a:gd name="connsiteY85" fmla="*/ 3008288 h 3217319"/>
              <a:gd name="connsiteX86" fmla="*/ 3214887 w 5344102"/>
              <a:gd name="connsiteY86" fmla="*/ 3008288 h 3217319"/>
              <a:gd name="connsiteX87" fmla="*/ 3164655 w 5344102"/>
              <a:gd name="connsiteY87" fmla="*/ 3014769 h 3217319"/>
              <a:gd name="connsiteX88" fmla="*/ 3112802 w 5344102"/>
              <a:gd name="connsiteY88" fmla="*/ 3027733 h 3217319"/>
              <a:gd name="connsiteX89" fmla="*/ 3065810 w 5344102"/>
              <a:gd name="connsiteY89" fmla="*/ 3047177 h 3217319"/>
              <a:gd name="connsiteX90" fmla="*/ 3017198 w 5344102"/>
              <a:gd name="connsiteY90" fmla="*/ 3073104 h 3217319"/>
              <a:gd name="connsiteX91" fmla="*/ 2968587 w 5344102"/>
              <a:gd name="connsiteY91" fmla="*/ 3099031 h 3217319"/>
              <a:gd name="connsiteX92" fmla="*/ 2919974 w 5344102"/>
              <a:gd name="connsiteY92" fmla="*/ 3128197 h 3217319"/>
              <a:gd name="connsiteX93" fmla="*/ 2872980 w 5344102"/>
              <a:gd name="connsiteY93" fmla="*/ 3155745 h 3217319"/>
              <a:gd name="connsiteX94" fmla="*/ 2822750 w 5344102"/>
              <a:gd name="connsiteY94" fmla="*/ 3180050 h 3217319"/>
              <a:gd name="connsiteX95" fmla="*/ 2774137 w 5344102"/>
              <a:gd name="connsiteY95" fmla="*/ 3199496 h 3217319"/>
              <a:gd name="connsiteX96" fmla="*/ 2723903 w 5344102"/>
              <a:gd name="connsiteY96" fmla="*/ 3212459 h 3217319"/>
              <a:gd name="connsiteX97" fmla="*/ 2672052 w 5344102"/>
              <a:gd name="connsiteY97" fmla="*/ 3217319 h 3217319"/>
              <a:gd name="connsiteX98" fmla="*/ 2620199 w 5344102"/>
              <a:gd name="connsiteY98" fmla="*/ 3212459 h 3217319"/>
              <a:gd name="connsiteX99" fmla="*/ 2569966 w 5344102"/>
              <a:gd name="connsiteY99" fmla="*/ 3199496 h 3217319"/>
              <a:gd name="connsiteX100" fmla="*/ 2521355 w 5344102"/>
              <a:gd name="connsiteY100" fmla="*/ 3180050 h 3217319"/>
              <a:gd name="connsiteX101" fmla="*/ 2471122 w 5344102"/>
              <a:gd name="connsiteY101" fmla="*/ 3155745 h 3217319"/>
              <a:gd name="connsiteX102" fmla="*/ 2424129 w 5344102"/>
              <a:gd name="connsiteY102" fmla="*/ 3128197 h 3217319"/>
              <a:gd name="connsiteX103" fmla="*/ 2375517 w 5344102"/>
              <a:gd name="connsiteY103" fmla="*/ 3099031 h 3217319"/>
              <a:gd name="connsiteX104" fmla="*/ 2326904 w 5344102"/>
              <a:gd name="connsiteY104" fmla="*/ 3073104 h 3217319"/>
              <a:gd name="connsiteX105" fmla="*/ 2278293 w 5344102"/>
              <a:gd name="connsiteY105" fmla="*/ 3047177 h 3217319"/>
              <a:gd name="connsiteX106" fmla="*/ 2229682 w 5344102"/>
              <a:gd name="connsiteY106" fmla="*/ 3027733 h 3217319"/>
              <a:gd name="connsiteX107" fmla="*/ 2179449 w 5344102"/>
              <a:gd name="connsiteY107" fmla="*/ 3014769 h 3217319"/>
              <a:gd name="connsiteX108" fmla="*/ 2129216 w 5344102"/>
              <a:gd name="connsiteY108" fmla="*/ 3008288 h 3217319"/>
              <a:gd name="connsiteX109" fmla="*/ 2075741 w 5344102"/>
              <a:gd name="connsiteY109" fmla="*/ 3008288 h 3217319"/>
              <a:gd name="connsiteX110" fmla="*/ 2020648 w 5344102"/>
              <a:gd name="connsiteY110" fmla="*/ 3011529 h 3217319"/>
              <a:gd name="connsiteX111" fmla="*/ 1965555 w 5344102"/>
              <a:gd name="connsiteY111" fmla="*/ 3018009 h 3217319"/>
              <a:gd name="connsiteX112" fmla="*/ 1910460 w 5344102"/>
              <a:gd name="connsiteY112" fmla="*/ 3026113 h 3217319"/>
              <a:gd name="connsiteX113" fmla="*/ 1855365 w 5344102"/>
              <a:gd name="connsiteY113" fmla="*/ 3032593 h 3217319"/>
              <a:gd name="connsiteX114" fmla="*/ 1800272 w 5344102"/>
              <a:gd name="connsiteY114" fmla="*/ 3037455 h 3217319"/>
              <a:gd name="connsiteX115" fmla="*/ 1748420 w 5344102"/>
              <a:gd name="connsiteY115" fmla="*/ 3035835 h 3217319"/>
              <a:gd name="connsiteX116" fmla="*/ 1698188 w 5344102"/>
              <a:gd name="connsiteY116" fmla="*/ 3029353 h 3217319"/>
              <a:gd name="connsiteX117" fmla="*/ 1649575 w 5344102"/>
              <a:gd name="connsiteY117" fmla="*/ 3014769 h 3217319"/>
              <a:gd name="connsiteX118" fmla="*/ 1609065 w 5344102"/>
              <a:gd name="connsiteY118" fmla="*/ 2993703 h 3217319"/>
              <a:gd name="connsiteX119" fmla="*/ 1570174 w 5344102"/>
              <a:gd name="connsiteY119" fmla="*/ 2966156 h 3217319"/>
              <a:gd name="connsiteX120" fmla="*/ 1536147 w 5344102"/>
              <a:gd name="connsiteY120" fmla="*/ 2933749 h 3217319"/>
              <a:gd name="connsiteX121" fmla="*/ 1502117 w 5344102"/>
              <a:gd name="connsiteY121" fmla="*/ 2896480 h 3217319"/>
              <a:gd name="connsiteX122" fmla="*/ 1471330 w 5344102"/>
              <a:gd name="connsiteY122" fmla="*/ 2857590 h 3217319"/>
              <a:gd name="connsiteX123" fmla="*/ 1440542 w 5344102"/>
              <a:gd name="connsiteY123" fmla="*/ 2817079 h 3217319"/>
              <a:gd name="connsiteX124" fmla="*/ 1409755 w 5344102"/>
              <a:gd name="connsiteY124" fmla="*/ 2776570 h 3217319"/>
              <a:gd name="connsiteX125" fmla="*/ 1378968 w 5344102"/>
              <a:gd name="connsiteY125" fmla="*/ 2737680 h 3217319"/>
              <a:gd name="connsiteX126" fmla="*/ 1346559 w 5344102"/>
              <a:gd name="connsiteY126" fmla="*/ 2700411 h 3217319"/>
              <a:gd name="connsiteX127" fmla="*/ 1309289 w 5344102"/>
              <a:gd name="connsiteY127" fmla="*/ 2668002 h 3217319"/>
              <a:gd name="connsiteX128" fmla="*/ 1273640 w 5344102"/>
              <a:gd name="connsiteY128" fmla="*/ 2638835 h 3217319"/>
              <a:gd name="connsiteX129" fmla="*/ 1233130 w 5344102"/>
              <a:gd name="connsiteY129" fmla="*/ 2616151 h 3217319"/>
              <a:gd name="connsiteX130" fmla="*/ 1189379 w 5344102"/>
              <a:gd name="connsiteY130" fmla="*/ 2596705 h 3217319"/>
              <a:gd name="connsiteX131" fmla="*/ 1142388 w 5344102"/>
              <a:gd name="connsiteY131" fmla="*/ 2580502 h 3217319"/>
              <a:gd name="connsiteX132" fmla="*/ 1093775 w 5344102"/>
              <a:gd name="connsiteY132" fmla="*/ 2565918 h 3217319"/>
              <a:gd name="connsiteX133" fmla="*/ 1045164 w 5344102"/>
              <a:gd name="connsiteY133" fmla="*/ 2552954 h 3217319"/>
              <a:gd name="connsiteX134" fmla="*/ 994931 w 5344102"/>
              <a:gd name="connsiteY134" fmla="*/ 2539990 h 3217319"/>
              <a:gd name="connsiteX135" fmla="*/ 947939 w 5344102"/>
              <a:gd name="connsiteY135" fmla="*/ 2525407 h 3217319"/>
              <a:gd name="connsiteX136" fmla="*/ 900946 w 5344102"/>
              <a:gd name="connsiteY136" fmla="*/ 2509203 h 3217319"/>
              <a:gd name="connsiteX137" fmla="*/ 857197 w 5344102"/>
              <a:gd name="connsiteY137" fmla="*/ 2489757 h 3217319"/>
              <a:gd name="connsiteX138" fmla="*/ 818305 w 5344102"/>
              <a:gd name="connsiteY138" fmla="*/ 2465451 h 3217319"/>
              <a:gd name="connsiteX139" fmla="*/ 782657 w 5344102"/>
              <a:gd name="connsiteY139" fmla="*/ 2436284 h 3217319"/>
              <a:gd name="connsiteX140" fmla="*/ 753491 w 5344102"/>
              <a:gd name="connsiteY140" fmla="*/ 2400637 h 3217319"/>
              <a:gd name="connsiteX141" fmla="*/ 729185 w 5344102"/>
              <a:gd name="connsiteY141" fmla="*/ 2361746 h 3217319"/>
              <a:gd name="connsiteX142" fmla="*/ 709739 w 5344102"/>
              <a:gd name="connsiteY142" fmla="*/ 2317994 h 3217319"/>
              <a:gd name="connsiteX143" fmla="*/ 693536 w 5344102"/>
              <a:gd name="connsiteY143" fmla="*/ 2271004 h 3217319"/>
              <a:gd name="connsiteX144" fmla="*/ 678952 w 5344102"/>
              <a:gd name="connsiteY144" fmla="*/ 2224012 h 3217319"/>
              <a:gd name="connsiteX145" fmla="*/ 665989 w 5344102"/>
              <a:gd name="connsiteY145" fmla="*/ 2173779 h 3217319"/>
              <a:gd name="connsiteX146" fmla="*/ 653024 w 5344102"/>
              <a:gd name="connsiteY146" fmla="*/ 2125168 h 3217319"/>
              <a:gd name="connsiteX147" fmla="*/ 638441 w 5344102"/>
              <a:gd name="connsiteY147" fmla="*/ 2076555 h 3217319"/>
              <a:gd name="connsiteX148" fmla="*/ 622237 w 5344102"/>
              <a:gd name="connsiteY148" fmla="*/ 2029562 h 3217319"/>
              <a:gd name="connsiteX149" fmla="*/ 602791 w 5344102"/>
              <a:gd name="connsiteY149" fmla="*/ 1985810 h 3217319"/>
              <a:gd name="connsiteX150" fmla="*/ 580106 w 5344102"/>
              <a:gd name="connsiteY150" fmla="*/ 1945301 h 3217319"/>
              <a:gd name="connsiteX151" fmla="*/ 550941 w 5344102"/>
              <a:gd name="connsiteY151" fmla="*/ 1909652 h 3217319"/>
              <a:gd name="connsiteX152" fmla="*/ 518531 w 5344102"/>
              <a:gd name="connsiteY152" fmla="*/ 1872383 h 3217319"/>
              <a:gd name="connsiteX153" fmla="*/ 481262 w 5344102"/>
              <a:gd name="connsiteY153" fmla="*/ 1839975 h 3217319"/>
              <a:gd name="connsiteX154" fmla="*/ 440750 w 5344102"/>
              <a:gd name="connsiteY154" fmla="*/ 1809188 h 3217319"/>
              <a:gd name="connsiteX155" fmla="*/ 400241 w 5344102"/>
              <a:gd name="connsiteY155" fmla="*/ 1778400 h 3217319"/>
              <a:gd name="connsiteX156" fmla="*/ 359731 w 5344102"/>
              <a:gd name="connsiteY156" fmla="*/ 1747613 h 3217319"/>
              <a:gd name="connsiteX157" fmla="*/ 320841 w 5344102"/>
              <a:gd name="connsiteY157" fmla="*/ 1716824 h 3217319"/>
              <a:gd name="connsiteX158" fmla="*/ 283572 w 5344102"/>
              <a:gd name="connsiteY158" fmla="*/ 1682797 h 3217319"/>
              <a:gd name="connsiteX159" fmla="*/ 251164 w 5344102"/>
              <a:gd name="connsiteY159" fmla="*/ 1648768 h 3217319"/>
              <a:gd name="connsiteX160" fmla="*/ 223618 w 5344102"/>
              <a:gd name="connsiteY160" fmla="*/ 1609878 h 3217319"/>
              <a:gd name="connsiteX161" fmla="*/ 202553 w 5344102"/>
              <a:gd name="connsiteY161" fmla="*/ 1569369 h 3217319"/>
              <a:gd name="connsiteX162" fmla="*/ 187969 w 5344102"/>
              <a:gd name="connsiteY162" fmla="*/ 1520757 h 3217319"/>
              <a:gd name="connsiteX163" fmla="*/ 181487 w 5344102"/>
              <a:gd name="connsiteY163" fmla="*/ 1470524 h 3217319"/>
              <a:gd name="connsiteX164" fmla="*/ 179866 w 5344102"/>
              <a:gd name="connsiteY164" fmla="*/ 1418669 h 3217319"/>
              <a:gd name="connsiteX165" fmla="*/ 184727 w 5344102"/>
              <a:gd name="connsiteY165" fmla="*/ 1363576 h 3217319"/>
              <a:gd name="connsiteX166" fmla="*/ 191209 w 5344102"/>
              <a:gd name="connsiteY166" fmla="*/ 1308483 h 3217319"/>
              <a:gd name="connsiteX167" fmla="*/ 199310 w 5344102"/>
              <a:gd name="connsiteY167" fmla="*/ 1253388 h 3217319"/>
              <a:gd name="connsiteX168" fmla="*/ 205793 w 5344102"/>
              <a:gd name="connsiteY168" fmla="*/ 1198295 h 3217319"/>
              <a:gd name="connsiteX169" fmla="*/ 209034 w 5344102"/>
              <a:gd name="connsiteY169" fmla="*/ 1143202 h 3217319"/>
              <a:gd name="connsiteX170" fmla="*/ 209034 w 5344102"/>
              <a:gd name="connsiteY170" fmla="*/ 1089727 h 3217319"/>
              <a:gd name="connsiteX171" fmla="*/ 202553 w 5344102"/>
              <a:gd name="connsiteY171" fmla="*/ 1039497 h 3217319"/>
              <a:gd name="connsiteX172" fmla="*/ 189589 w 5344102"/>
              <a:gd name="connsiteY172" fmla="*/ 989263 h 3217319"/>
              <a:gd name="connsiteX173" fmla="*/ 170144 w 5344102"/>
              <a:gd name="connsiteY173" fmla="*/ 942270 h 3217319"/>
              <a:gd name="connsiteX174" fmla="*/ 145838 w 5344102"/>
              <a:gd name="connsiteY174" fmla="*/ 893659 h 3217319"/>
              <a:gd name="connsiteX175" fmla="*/ 118290 w 5344102"/>
              <a:gd name="connsiteY175" fmla="*/ 845048 h 3217319"/>
              <a:gd name="connsiteX176" fmla="*/ 89124 w 5344102"/>
              <a:gd name="connsiteY176" fmla="*/ 796435 h 3217319"/>
              <a:gd name="connsiteX177" fmla="*/ 61577 w 5344102"/>
              <a:gd name="connsiteY177" fmla="*/ 749442 h 3217319"/>
              <a:gd name="connsiteX178" fmla="*/ 37269 w 5344102"/>
              <a:gd name="connsiteY178" fmla="*/ 699211 h 3217319"/>
              <a:gd name="connsiteX179" fmla="*/ 17826 w 5344102"/>
              <a:gd name="connsiteY179" fmla="*/ 650598 h 3217319"/>
              <a:gd name="connsiteX180" fmla="*/ 4863 w 5344102"/>
              <a:gd name="connsiteY180" fmla="*/ 600365 h 3217319"/>
              <a:gd name="connsiteX181" fmla="*/ 0 w 5344102"/>
              <a:gd name="connsiteY181" fmla="*/ 548512 h 3217319"/>
              <a:gd name="connsiteX182" fmla="*/ 4863 w 5344102"/>
              <a:gd name="connsiteY182" fmla="*/ 496660 h 3217319"/>
              <a:gd name="connsiteX183" fmla="*/ 17826 w 5344102"/>
              <a:gd name="connsiteY183" fmla="*/ 446428 h 3217319"/>
              <a:gd name="connsiteX184" fmla="*/ 37269 w 5344102"/>
              <a:gd name="connsiteY184" fmla="*/ 397815 h 3217319"/>
              <a:gd name="connsiteX185" fmla="*/ 61577 w 5344102"/>
              <a:gd name="connsiteY185" fmla="*/ 347583 h 3217319"/>
              <a:gd name="connsiteX186" fmla="*/ 89124 w 5344102"/>
              <a:gd name="connsiteY186" fmla="*/ 300590 h 3217319"/>
              <a:gd name="connsiteX187" fmla="*/ 118290 w 5344102"/>
              <a:gd name="connsiteY187" fmla="*/ 251980 h 3217319"/>
              <a:gd name="connsiteX188" fmla="*/ 145838 w 5344102"/>
              <a:gd name="connsiteY188" fmla="*/ 203366 h 3217319"/>
              <a:gd name="connsiteX189" fmla="*/ 170144 w 5344102"/>
              <a:gd name="connsiteY189" fmla="*/ 154755 h 3217319"/>
              <a:gd name="connsiteX190" fmla="*/ 189589 w 5344102"/>
              <a:gd name="connsiteY190" fmla="*/ 107762 h 3217319"/>
              <a:gd name="connsiteX191" fmla="*/ 202553 w 5344102"/>
              <a:gd name="connsiteY191" fmla="*/ 57529 h 3217319"/>
              <a:gd name="connsiteX192" fmla="*/ 209034 w 5344102"/>
              <a:gd name="connsiteY192" fmla="*/ 7298 h 3217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5344102" h="3217319">
                <a:moveTo>
                  <a:pt x="209034" y="0"/>
                </a:moveTo>
                <a:lnTo>
                  <a:pt x="5135071" y="0"/>
                </a:lnTo>
                <a:lnTo>
                  <a:pt x="5135071" y="7298"/>
                </a:lnTo>
                <a:lnTo>
                  <a:pt x="5141552" y="57529"/>
                </a:lnTo>
                <a:lnTo>
                  <a:pt x="5154514" y="107762"/>
                </a:lnTo>
                <a:lnTo>
                  <a:pt x="5173960" y="154755"/>
                </a:lnTo>
                <a:lnTo>
                  <a:pt x="5199887" y="203366"/>
                </a:lnTo>
                <a:lnTo>
                  <a:pt x="5225812" y="251980"/>
                </a:lnTo>
                <a:lnTo>
                  <a:pt x="5254980" y="300590"/>
                </a:lnTo>
                <a:lnTo>
                  <a:pt x="5282526" y="347583"/>
                </a:lnTo>
                <a:lnTo>
                  <a:pt x="5306833" y="397815"/>
                </a:lnTo>
                <a:lnTo>
                  <a:pt x="5326276" y="446428"/>
                </a:lnTo>
                <a:lnTo>
                  <a:pt x="5339241" y="496660"/>
                </a:lnTo>
                <a:lnTo>
                  <a:pt x="5344102" y="548512"/>
                </a:lnTo>
                <a:lnTo>
                  <a:pt x="5339241" y="600365"/>
                </a:lnTo>
                <a:lnTo>
                  <a:pt x="5326276" y="650598"/>
                </a:lnTo>
                <a:lnTo>
                  <a:pt x="5306833" y="699211"/>
                </a:lnTo>
                <a:lnTo>
                  <a:pt x="5282526" y="749442"/>
                </a:lnTo>
                <a:lnTo>
                  <a:pt x="5254980" y="796435"/>
                </a:lnTo>
                <a:lnTo>
                  <a:pt x="5225812" y="845048"/>
                </a:lnTo>
                <a:lnTo>
                  <a:pt x="5199887" y="893659"/>
                </a:lnTo>
                <a:lnTo>
                  <a:pt x="5173960" y="942270"/>
                </a:lnTo>
                <a:lnTo>
                  <a:pt x="5154514" y="989263"/>
                </a:lnTo>
                <a:lnTo>
                  <a:pt x="5141552" y="1039497"/>
                </a:lnTo>
                <a:lnTo>
                  <a:pt x="5135071" y="1089727"/>
                </a:lnTo>
                <a:lnTo>
                  <a:pt x="5135071" y="1143202"/>
                </a:lnTo>
                <a:lnTo>
                  <a:pt x="5138311" y="1198295"/>
                </a:lnTo>
                <a:lnTo>
                  <a:pt x="5144792" y="1253388"/>
                </a:lnTo>
                <a:lnTo>
                  <a:pt x="5152894" y="1308483"/>
                </a:lnTo>
                <a:lnTo>
                  <a:pt x="5159375" y="1363576"/>
                </a:lnTo>
                <a:lnTo>
                  <a:pt x="5164237" y="1418669"/>
                </a:lnTo>
                <a:lnTo>
                  <a:pt x="5162616" y="1470524"/>
                </a:lnTo>
                <a:lnTo>
                  <a:pt x="5156135" y="1520757"/>
                </a:lnTo>
                <a:lnTo>
                  <a:pt x="5141552" y="1569369"/>
                </a:lnTo>
                <a:lnTo>
                  <a:pt x="5120486" y="1609878"/>
                </a:lnTo>
                <a:lnTo>
                  <a:pt x="5092939" y="1648768"/>
                </a:lnTo>
                <a:lnTo>
                  <a:pt x="5060529" y="1682797"/>
                </a:lnTo>
                <a:lnTo>
                  <a:pt x="5023262" y="1716824"/>
                </a:lnTo>
                <a:lnTo>
                  <a:pt x="4984371" y="1747613"/>
                </a:lnTo>
                <a:lnTo>
                  <a:pt x="4943861" y="1778400"/>
                </a:lnTo>
                <a:lnTo>
                  <a:pt x="4901732" y="1809188"/>
                </a:lnTo>
                <a:lnTo>
                  <a:pt x="4862842" y="1839975"/>
                </a:lnTo>
                <a:lnTo>
                  <a:pt x="4825572" y="1872383"/>
                </a:lnTo>
                <a:lnTo>
                  <a:pt x="4793164" y="1909652"/>
                </a:lnTo>
                <a:lnTo>
                  <a:pt x="4763996" y="1945301"/>
                </a:lnTo>
                <a:lnTo>
                  <a:pt x="4741309" y="1985810"/>
                </a:lnTo>
                <a:lnTo>
                  <a:pt x="4721865" y="2029562"/>
                </a:lnTo>
                <a:lnTo>
                  <a:pt x="4705661" y="2076555"/>
                </a:lnTo>
                <a:lnTo>
                  <a:pt x="4691078" y="2125168"/>
                </a:lnTo>
                <a:lnTo>
                  <a:pt x="4678114" y="2173779"/>
                </a:lnTo>
                <a:lnTo>
                  <a:pt x="4665151" y="2224012"/>
                </a:lnTo>
                <a:lnTo>
                  <a:pt x="4650566" y="2271004"/>
                </a:lnTo>
                <a:lnTo>
                  <a:pt x="4634363" y="2317994"/>
                </a:lnTo>
                <a:lnTo>
                  <a:pt x="4614920" y="2361746"/>
                </a:lnTo>
                <a:lnTo>
                  <a:pt x="4590613" y="2400637"/>
                </a:lnTo>
                <a:lnTo>
                  <a:pt x="4561447" y="2436284"/>
                </a:lnTo>
                <a:lnTo>
                  <a:pt x="4525797" y="2465451"/>
                </a:lnTo>
                <a:lnTo>
                  <a:pt x="4486906" y="2489757"/>
                </a:lnTo>
                <a:lnTo>
                  <a:pt x="4443155" y="2509203"/>
                </a:lnTo>
                <a:lnTo>
                  <a:pt x="4396163" y="2525407"/>
                </a:lnTo>
                <a:lnTo>
                  <a:pt x="4349173" y="2539990"/>
                </a:lnTo>
                <a:lnTo>
                  <a:pt x="4298939" y="2552954"/>
                </a:lnTo>
                <a:lnTo>
                  <a:pt x="4250326" y="2565918"/>
                </a:lnTo>
                <a:lnTo>
                  <a:pt x="4201715" y="2580502"/>
                </a:lnTo>
                <a:lnTo>
                  <a:pt x="4154724" y="2596705"/>
                </a:lnTo>
                <a:lnTo>
                  <a:pt x="4110972" y="2616151"/>
                </a:lnTo>
                <a:lnTo>
                  <a:pt x="4070464" y="2638835"/>
                </a:lnTo>
                <a:lnTo>
                  <a:pt x="4034814" y="2668002"/>
                </a:lnTo>
                <a:lnTo>
                  <a:pt x="3997545" y="2700411"/>
                </a:lnTo>
                <a:lnTo>
                  <a:pt x="3965136" y="2737680"/>
                </a:lnTo>
                <a:lnTo>
                  <a:pt x="3934348" y="2776570"/>
                </a:lnTo>
                <a:lnTo>
                  <a:pt x="3903560" y="2817079"/>
                </a:lnTo>
                <a:lnTo>
                  <a:pt x="3872773" y="2857590"/>
                </a:lnTo>
                <a:lnTo>
                  <a:pt x="3841985" y="2896480"/>
                </a:lnTo>
                <a:lnTo>
                  <a:pt x="3807956" y="2933749"/>
                </a:lnTo>
                <a:lnTo>
                  <a:pt x="3773927" y="2966156"/>
                </a:lnTo>
                <a:lnTo>
                  <a:pt x="3735039" y="2993703"/>
                </a:lnTo>
                <a:lnTo>
                  <a:pt x="3694528" y="3014769"/>
                </a:lnTo>
                <a:lnTo>
                  <a:pt x="3645915" y="3029353"/>
                </a:lnTo>
                <a:lnTo>
                  <a:pt x="3595682" y="3035835"/>
                </a:lnTo>
                <a:lnTo>
                  <a:pt x="3543830" y="3037455"/>
                </a:lnTo>
                <a:lnTo>
                  <a:pt x="3488736" y="3032593"/>
                </a:lnTo>
                <a:lnTo>
                  <a:pt x="3433642" y="3026113"/>
                </a:lnTo>
                <a:lnTo>
                  <a:pt x="3378548" y="3018009"/>
                </a:lnTo>
                <a:lnTo>
                  <a:pt x="3323455" y="3011529"/>
                </a:lnTo>
                <a:lnTo>
                  <a:pt x="3268360" y="3008288"/>
                </a:lnTo>
                <a:lnTo>
                  <a:pt x="3214887" y="3008288"/>
                </a:lnTo>
                <a:lnTo>
                  <a:pt x="3164655" y="3014769"/>
                </a:lnTo>
                <a:lnTo>
                  <a:pt x="3112802" y="3027733"/>
                </a:lnTo>
                <a:lnTo>
                  <a:pt x="3065810" y="3047177"/>
                </a:lnTo>
                <a:lnTo>
                  <a:pt x="3017198" y="3073104"/>
                </a:lnTo>
                <a:lnTo>
                  <a:pt x="2968587" y="3099031"/>
                </a:lnTo>
                <a:lnTo>
                  <a:pt x="2919974" y="3128197"/>
                </a:lnTo>
                <a:lnTo>
                  <a:pt x="2872980" y="3155745"/>
                </a:lnTo>
                <a:lnTo>
                  <a:pt x="2822750" y="3180050"/>
                </a:lnTo>
                <a:lnTo>
                  <a:pt x="2774137" y="3199496"/>
                </a:lnTo>
                <a:lnTo>
                  <a:pt x="2723903" y="3212459"/>
                </a:lnTo>
                <a:lnTo>
                  <a:pt x="2672052" y="3217319"/>
                </a:lnTo>
                <a:lnTo>
                  <a:pt x="2620199" y="3212459"/>
                </a:lnTo>
                <a:lnTo>
                  <a:pt x="2569966" y="3199496"/>
                </a:lnTo>
                <a:lnTo>
                  <a:pt x="2521355" y="3180050"/>
                </a:lnTo>
                <a:lnTo>
                  <a:pt x="2471122" y="3155745"/>
                </a:lnTo>
                <a:lnTo>
                  <a:pt x="2424129" y="3128197"/>
                </a:lnTo>
                <a:lnTo>
                  <a:pt x="2375517" y="3099031"/>
                </a:lnTo>
                <a:lnTo>
                  <a:pt x="2326904" y="3073104"/>
                </a:lnTo>
                <a:lnTo>
                  <a:pt x="2278293" y="3047177"/>
                </a:lnTo>
                <a:lnTo>
                  <a:pt x="2229682" y="3027733"/>
                </a:lnTo>
                <a:lnTo>
                  <a:pt x="2179449" y="3014769"/>
                </a:lnTo>
                <a:lnTo>
                  <a:pt x="2129216" y="3008288"/>
                </a:lnTo>
                <a:lnTo>
                  <a:pt x="2075741" y="3008288"/>
                </a:lnTo>
                <a:lnTo>
                  <a:pt x="2020648" y="3011529"/>
                </a:lnTo>
                <a:lnTo>
                  <a:pt x="1965555" y="3018009"/>
                </a:lnTo>
                <a:lnTo>
                  <a:pt x="1910460" y="3026113"/>
                </a:lnTo>
                <a:lnTo>
                  <a:pt x="1855365" y="3032593"/>
                </a:lnTo>
                <a:lnTo>
                  <a:pt x="1800272" y="3037455"/>
                </a:lnTo>
                <a:lnTo>
                  <a:pt x="1748420" y="3035835"/>
                </a:lnTo>
                <a:lnTo>
                  <a:pt x="1698188" y="3029353"/>
                </a:lnTo>
                <a:lnTo>
                  <a:pt x="1649575" y="3014769"/>
                </a:lnTo>
                <a:lnTo>
                  <a:pt x="1609065" y="2993703"/>
                </a:lnTo>
                <a:lnTo>
                  <a:pt x="1570174" y="2966156"/>
                </a:lnTo>
                <a:lnTo>
                  <a:pt x="1536147" y="2933749"/>
                </a:lnTo>
                <a:lnTo>
                  <a:pt x="1502117" y="2896480"/>
                </a:lnTo>
                <a:lnTo>
                  <a:pt x="1471330" y="2857590"/>
                </a:lnTo>
                <a:lnTo>
                  <a:pt x="1440542" y="2817079"/>
                </a:lnTo>
                <a:lnTo>
                  <a:pt x="1409755" y="2776570"/>
                </a:lnTo>
                <a:lnTo>
                  <a:pt x="1378968" y="2737680"/>
                </a:lnTo>
                <a:lnTo>
                  <a:pt x="1346559" y="2700411"/>
                </a:lnTo>
                <a:lnTo>
                  <a:pt x="1309289" y="2668002"/>
                </a:lnTo>
                <a:lnTo>
                  <a:pt x="1273640" y="2638835"/>
                </a:lnTo>
                <a:lnTo>
                  <a:pt x="1233130" y="2616151"/>
                </a:lnTo>
                <a:lnTo>
                  <a:pt x="1189379" y="2596705"/>
                </a:lnTo>
                <a:lnTo>
                  <a:pt x="1142388" y="2580502"/>
                </a:lnTo>
                <a:lnTo>
                  <a:pt x="1093775" y="2565918"/>
                </a:lnTo>
                <a:lnTo>
                  <a:pt x="1045164" y="2552954"/>
                </a:lnTo>
                <a:lnTo>
                  <a:pt x="994931" y="2539990"/>
                </a:lnTo>
                <a:lnTo>
                  <a:pt x="947939" y="2525407"/>
                </a:lnTo>
                <a:lnTo>
                  <a:pt x="900946" y="2509203"/>
                </a:lnTo>
                <a:lnTo>
                  <a:pt x="857197" y="2489757"/>
                </a:lnTo>
                <a:lnTo>
                  <a:pt x="818305" y="2465451"/>
                </a:lnTo>
                <a:lnTo>
                  <a:pt x="782657" y="2436284"/>
                </a:lnTo>
                <a:lnTo>
                  <a:pt x="753491" y="2400637"/>
                </a:lnTo>
                <a:lnTo>
                  <a:pt x="729185" y="2361746"/>
                </a:lnTo>
                <a:lnTo>
                  <a:pt x="709739" y="2317994"/>
                </a:lnTo>
                <a:lnTo>
                  <a:pt x="693536" y="2271004"/>
                </a:lnTo>
                <a:lnTo>
                  <a:pt x="678952" y="2224012"/>
                </a:lnTo>
                <a:lnTo>
                  <a:pt x="665989" y="2173779"/>
                </a:lnTo>
                <a:lnTo>
                  <a:pt x="653024" y="2125168"/>
                </a:lnTo>
                <a:lnTo>
                  <a:pt x="638441" y="2076555"/>
                </a:lnTo>
                <a:lnTo>
                  <a:pt x="622237" y="2029562"/>
                </a:lnTo>
                <a:lnTo>
                  <a:pt x="602791" y="1985810"/>
                </a:lnTo>
                <a:lnTo>
                  <a:pt x="580106" y="1945301"/>
                </a:lnTo>
                <a:lnTo>
                  <a:pt x="550941" y="1909652"/>
                </a:lnTo>
                <a:lnTo>
                  <a:pt x="518531" y="1872383"/>
                </a:lnTo>
                <a:lnTo>
                  <a:pt x="481262" y="1839975"/>
                </a:lnTo>
                <a:lnTo>
                  <a:pt x="440750" y="1809188"/>
                </a:lnTo>
                <a:lnTo>
                  <a:pt x="400241" y="1778400"/>
                </a:lnTo>
                <a:lnTo>
                  <a:pt x="359731" y="1747613"/>
                </a:lnTo>
                <a:lnTo>
                  <a:pt x="320841" y="1716824"/>
                </a:lnTo>
                <a:lnTo>
                  <a:pt x="283572" y="1682797"/>
                </a:lnTo>
                <a:lnTo>
                  <a:pt x="251164" y="1648768"/>
                </a:lnTo>
                <a:lnTo>
                  <a:pt x="223618" y="1609878"/>
                </a:lnTo>
                <a:lnTo>
                  <a:pt x="202553" y="1569369"/>
                </a:lnTo>
                <a:lnTo>
                  <a:pt x="187969" y="1520757"/>
                </a:lnTo>
                <a:lnTo>
                  <a:pt x="181487" y="1470524"/>
                </a:lnTo>
                <a:lnTo>
                  <a:pt x="179866" y="1418669"/>
                </a:lnTo>
                <a:lnTo>
                  <a:pt x="184727" y="1363576"/>
                </a:lnTo>
                <a:lnTo>
                  <a:pt x="191209" y="1308483"/>
                </a:lnTo>
                <a:lnTo>
                  <a:pt x="199310" y="1253388"/>
                </a:lnTo>
                <a:lnTo>
                  <a:pt x="205793" y="1198295"/>
                </a:lnTo>
                <a:lnTo>
                  <a:pt x="209034" y="1143202"/>
                </a:lnTo>
                <a:lnTo>
                  <a:pt x="209034" y="1089727"/>
                </a:lnTo>
                <a:lnTo>
                  <a:pt x="202553" y="1039497"/>
                </a:lnTo>
                <a:lnTo>
                  <a:pt x="189589" y="989263"/>
                </a:lnTo>
                <a:lnTo>
                  <a:pt x="170144" y="942270"/>
                </a:lnTo>
                <a:lnTo>
                  <a:pt x="145838" y="893659"/>
                </a:lnTo>
                <a:lnTo>
                  <a:pt x="118290" y="845048"/>
                </a:lnTo>
                <a:lnTo>
                  <a:pt x="89124" y="796435"/>
                </a:lnTo>
                <a:lnTo>
                  <a:pt x="61577" y="749442"/>
                </a:lnTo>
                <a:lnTo>
                  <a:pt x="37269" y="699211"/>
                </a:lnTo>
                <a:lnTo>
                  <a:pt x="17826" y="650598"/>
                </a:lnTo>
                <a:lnTo>
                  <a:pt x="4863" y="600365"/>
                </a:lnTo>
                <a:lnTo>
                  <a:pt x="0" y="548512"/>
                </a:lnTo>
                <a:lnTo>
                  <a:pt x="4863" y="496660"/>
                </a:lnTo>
                <a:lnTo>
                  <a:pt x="17826" y="446428"/>
                </a:lnTo>
                <a:lnTo>
                  <a:pt x="37269" y="397815"/>
                </a:lnTo>
                <a:lnTo>
                  <a:pt x="61577" y="347583"/>
                </a:lnTo>
                <a:lnTo>
                  <a:pt x="89124" y="300590"/>
                </a:lnTo>
                <a:lnTo>
                  <a:pt x="118290" y="251980"/>
                </a:lnTo>
                <a:lnTo>
                  <a:pt x="145838" y="203366"/>
                </a:lnTo>
                <a:lnTo>
                  <a:pt x="170144" y="154755"/>
                </a:lnTo>
                <a:lnTo>
                  <a:pt x="189589" y="107762"/>
                </a:lnTo>
                <a:lnTo>
                  <a:pt x="202553" y="57529"/>
                </a:lnTo>
                <a:lnTo>
                  <a:pt x="209034" y="7298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Picture 8" descr="A picture containing outdoor, mountain, large, water&#10;&#10;Description automatically generated">
            <a:extLst>
              <a:ext uri="{FF2B5EF4-FFF2-40B4-BE49-F238E27FC236}">
                <a16:creationId xmlns:a16="http://schemas.microsoft.com/office/drawing/2014/main" id="{19A5A6F8-DC7C-4814-8D72-1BF262970F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3" r="-2" b="-2"/>
          <a:stretch/>
        </p:blipFill>
        <p:spPr>
          <a:xfrm>
            <a:off x="3204673" y="10"/>
            <a:ext cx="5019316" cy="3055144"/>
          </a:xfrm>
          <a:custGeom>
            <a:avLst/>
            <a:gdLst/>
            <a:ahLst/>
            <a:cxnLst/>
            <a:rect l="l" t="t" r="r" b="b"/>
            <a:pathLst>
              <a:path w="5019316" h="3055154">
                <a:moveTo>
                  <a:pt x="196330" y="0"/>
                </a:moveTo>
                <a:lnTo>
                  <a:pt x="4822988" y="0"/>
                </a:lnTo>
                <a:lnTo>
                  <a:pt x="4822988" y="40184"/>
                </a:lnTo>
                <a:lnTo>
                  <a:pt x="4829076" y="87363"/>
                </a:lnTo>
                <a:lnTo>
                  <a:pt x="4841250" y="134544"/>
                </a:lnTo>
                <a:lnTo>
                  <a:pt x="4859514" y="178682"/>
                </a:lnTo>
                <a:lnTo>
                  <a:pt x="4883865" y="224339"/>
                </a:lnTo>
                <a:lnTo>
                  <a:pt x="4908215" y="269998"/>
                </a:lnTo>
                <a:lnTo>
                  <a:pt x="4935610" y="315655"/>
                </a:lnTo>
                <a:lnTo>
                  <a:pt x="4961482" y="359793"/>
                </a:lnTo>
                <a:lnTo>
                  <a:pt x="4984312" y="406972"/>
                </a:lnTo>
                <a:lnTo>
                  <a:pt x="5002574" y="452631"/>
                </a:lnTo>
                <a:lnTo>
                  <a:pt x="5014750" y="499811"/>
                </a:lnTo>
                <a:lnTo>
                  <a:pt x="5019316" y="548512"/>
                </a:lnTo>
                <a:lnTo>
                  <a:pt x="5014750" y="597215"/>
                </a:lnTo>
                <a:lnTo>
                  <a:pt x="5002574" y="644395"/>
                </a:lnTo>
                <a:lnTo>
                  <a:pt x="4984312" y="690054"/>
                </a:lnTo>
                <a:lnTo>
                  <a:pt x="4961482" y="737233"/>
                </a:lnTo>
                <a:lnTo>
                  <a:pt x="4935610" y="781371"/>
                </a:lnTo>
                <a:lnTo>
                  <a:pt x="4908215" y="827030"/>
                </a:lnTo>
                <a:lnTo>
                  <a:pt x="4883865" y="872687"/>
                </a:lnTo>
                <a:lnTo>
                  <a:pt x="4859514" y="918345"/>
                </a:lnTo>
                <a:lnTo>
                  <a:pt x="4841250" y="962482"/>
                </a:lnTo>
                <a:lnTo>
                  <a:pt x="4829076" y="1009663"/>
                </a:lnTo>
                <a:lnTo>
                  <a:pt x="4822988" y="1056842"/>
                </a:lnTo>
                <a:lnTo>
                  <a:pt x="4822988" y="1107067"/>
                </a:lnTo>
                <a:lnTo>
                  <a:pt x="4826031" y="1158813"/>
                </a:lnTo>
                <a:lnTo>
                  <a:pt x="4832119" y="1210558"/>
                </a:lnTo>
                <a:lnTo>
                  <a:pt x="4839728" y="1262305"/>
                </a:lnTo>
                <a:lnTo>
                  <a:pt x="4845816" y="1314051"/>
                </a:lnTo>
                <a:lnTo>
                  <a:pt x="4850383" y="1365796"/>
                </a:lnTo>
                <a:lnTo>
                  <a:pt x="4848859" y="1414500"/>
                </a:lnTo>
                <a:lnTo>
                  <a:pt x="4842773" y="1461681"/>
                </a:lnTo>
                <a:lnTo>
                  <a:pt x="4829076" y="1507338"/>
                </a:lnTo>
                <a:lnTo>
                  <a:pt x="4809290" y="1545386"/>
                </a:lnTo>
                <a:lnTo>
                  <a:pt x="4783417" y="1581914"/>
                </a:lnTo>
                <a:lnTo>
                  <a:pt x="4752978" y="1613874"/>
                </a:lnTo>
                <a:lnTo>
                  <a:pt x="4717975" y="1645834"/>
                </a:lnTo>
                <a:lnTo>
                  <a:pt x="4681447" y="1674752"/>
                </a:lnTo>
                <a:lnTo>
                  <a:pt x="4643400" y="1703669"/>
                </a:lnTo>
                <a:lnTo>
                  <a:pt x="4603831" y="1732585"/>
                </a:lnTo>
                <a:lnTo>
                  <a:pt x="4567303" y="1761502"/>
                </a:lnTo>
                <a:lnTo>
                  <a:pt x="4532299" y="1791940"/>
                </a:lnTo>
                <a:lnTo>
                  <a:pt x="4501861" y="1826945"/>
                </a:lnTo>
                <a:lnTo>
                  <a:pt x="4474466" y="1860428"/>
                </a:lnTo>
                <a:lnTo>
                  <a:pt x="4453158" y="1898476"/>
                </a:lnTo>
                <a:lnTo>
                  <a:pt x="4434896" y="1939569"/>
                </a:lnTo>
                <a:lnTo>
                  <a:pt x="4419677" y="1983706"/>
                </a:lnTo>
                <a:lnTo>
                  <a:pt x="4405979" y="2029365"/>
                </a:lnTo>
                <a:lnTo>
                  <a:pt x="4393803" y="2075023"/>
                </a:lnTo>
                <a:lnTo>
                  <a:pt x="4381628" y="2122203"/>
                </a:lnTo>
                <a:lnTo>
                  <a:pt x="4367930" y="2166339"/>
                </a:lnTo>
                <a:lnTo>
                  <a:pt x="4352711" y="2210475"/>
                </a:lnTo>
                <a:lnTo>
                  <a:pt x="4334449" y="2251568"/>
                </a:lnTo>
                <a:lnTo>
                  <a:pt x="4311619" y="2288096"/>
                </a:lnTo>
                <a:lnTo>
                  <a:pt x="4284226" y="2321577"/>
                </a:lnTo>
                <a:lnTo>
                  <a:pt x="4250743" y="2348972"/>
                </a:lnTo>
                <a:lnTo>
                  <a:pt x="4214216" y="2371801"/>
                </a:lnTo>
                <a:lnTo>
                  <a:pt x="4173123" y="2390065"/>
                </a:lnTo>
                <a:lnTo>
                  <a:pt x="4128988" y="2405284"/>
                </a:lnTo>
                <a:lnTo>
                  <a:pt x="4084853" y="2418982"/>
                </a:lnTo>
                <a:lnTo>
                  <a:pt x="4037672" y="2431158"/>
                </a:lnTo>
                <a:lnTo>
                  <a:pt x="3992014" y="2443334"/>
                </a:lnTo>
                <a:lnTo>
                  <a:pt x="3946357" y="2457031"/>
                </a:lnTo>
                <a:lnTo>
                  <a:pt x="3902222" y="2472250"/>
                </a:lnTo>
                <a:lnTo>
                  <a:pt x="3861129" y="2490514"/>
                </a:lnTo>
                <a:lnTo>
                  <a:pt x="3823082" y="2511820"/>
                </a:lnTo>
                <a:lnTo>
                  <a:pt x="3789599" y="2539215"/>
                </a:lnTo>
                <a:lnTo>
                  <a:pt x="3754595" y="2569655"/>
                </a:lnTo>
                <a:lnTo>
                  <a:pt x="3724155" y="2604660"/>
                </a:lnTo>
                <a:lnTo>
                  <a:pt x="3695239" y="2641186"/>
                </a:lnTo>
                <a:lnTo>
                  <a:pt x="3666323" y="2679234"/>
                </a:lnTo>
                <a:lnTo>
                  <a:pt x="3637406" y="2717283"/>
                </a:lnTo>
                <a:lnTo>
                  <a:pt x="3608490" y="2753810"/>
                </a:lnTo>
                <a:lnTo>
                  <a:pt x="3576529" y="2788814"/>
                </a:lnTo>
                <a:lnTo>
                  <a:pt x="3544567" y="2819253"/>
                </a:lnTo>
                <a:lnTo>
                  <a:pt x="3508043" y="2845126"/>
                </a:lnTo>
                <a:lnTo>
                  <a:pt x="3469994" y="2864912"/>
                </a:lnTo>
                <a:lnTo>
                  <a:pt x="3424336" y="2878609"/>
                </a:lnTo>
                <a:lnTo>
                  <a:pt x="3377155" y="2884697"/>
                </a:lnTo>
                <a:lnTo>
                  <a:pt x="3328455" y="2886219"/>
                </a:lnTo>
                <a:lnTo>
                  <a:pt x="3276709" y="2881652"/>
                </a:lnTo>
                <a:lnTo>
                  <a:pt x="3224964" y="2875566"/>
                </a:lnTo>
                <a:lnTo>
                  <a:pt x="3173217" y="2867955"/>
                </a:lnTo>
                <a:lnTo>
                  <a:pt x="3121473" y="2861868"/>
                </a:lnTo>
                <a:lnTo>
                  <a:pt x="3069726" y="2858824"/>
                </a:lnTo>
                <a:lnTo>
                  <a:pt x="3019503" y="2858824"/>
                </a:lnTo>
                <a:lnTo>
                  <a:pt x="2972324" y="2864912"/>
                </a:lnTo>
                <a:lnTo>
                  <a:pt x="2923623" y="2877088"/>
                </a:lnTo>
                <a:lnTo>
                  <a:pt x="2879486" y="2895350"/>
                </a:lnTo>
                <a:lnTo>
                  <a:pt x="2833829" y="2919702"/>
                </a:lnTo>
                <a:lnTo>
                  <a:pt x="2788172" y="2944054"/>
                </a:lnTo>
                <a:lnTo>
                  <a:pt x="2742513" y="2971447"/>
                </a:lnTo>
                <a:lnTo>
                  <a:pt x="2698376" y="2997321"/>
                </a:lnTo>
                <a:lnTo>
                  <a:pt x="2651198" y="3020150"/>
                </a:lnTo>
                <a:lnTo>
                  <a:pt x="2605539" y="3038414"/>
                </a:lnTo>
                <a:lnTo>
                  <a:pt x="2558359" y="3050590"/>
                </a:lnTo>
                <a:lnTo>
                  <a:pt x="2509659" y="3055154"/>
                </a:lnTo>
                <a:lnTo>
                  <a:pt x="2460957" y="3050590"/>
                </a:lnTo>
                <a:lnTo>
                  <a:pt x="2413777" y="3038414"/>
                </a:lnTo>
                <a:lnTo>
                  <a:pt x="2368120" y="3020150"/>
                </a:lnTo>
                <a:lnTo>
                  <a:pt x="2320940" y="2997321"/>
                </a:lnTo>
                <a:lnTo>
                  <a:pt x="2276803" y="2971447"/>
                </a:lnTo>
                <a:lnTo>
                  <a:pt x="2231146" y="2944054"/>
                </a:lnTo>
                <a:lnTo>
                  <a:pt x="2185488" y="2919702"/>
                </a:lnTo>
                <a:lnTo>
                  <a:pt x="2139831" y="2895350"/>
                </a:lnTo>
                <a:lnTo>
                  <a:pt x="2094174" y="2877088"/>
                </a:lnTo>
                <a:lnTo>
                  <a:pt x="2046994" y="2864912"/>
                </a:lnTo>
                <a:lnTo>
                  <a:pt x="1999813" y="2858824"/>
                </a:lnTo>
                <a:lnTo>
                  <a:pt x="1949589" y="2858824"/>
                </a:lnTo>
                <a:lnTo>
                  <a:pt x="1897844" y="2861868"/>
                </a:lnTo>
                <a:lnTo>
                  <a:pt x="1846099" y="2867955"/>
                </a:lnTo>
                <a:lnTo>
                  <a:pt x="1794352" y="2875566"/>
                </a:lnTo>
                <a:lnTo>
                  <a:pt x="1742606" y="2881652"/>
                </a:lnTo>
                <a:lnTo>
                  <a:pt x="1690861" y="2886219"/>
                </a:lnTo>
                <a:lnTo>
                  <a:pt x="1642161" y="2884697"/>
                </a:lnTo>
                <a:lnTo>
                  <a:pt x="1594981" y="2878609"/>
                </a:lnTo>
                <a:lnTo>
                  <a:pt x="1549322" y="2864912"/>
                </a:lnTo>
                <a:lnTo>
                  <a:pt x="1511275" y="2845126"/>
                </a:lnTo>
                <a:lnTo>
                  <a:pt x="1474747" y="2819253"/>
                </a:lnTo>
                <a:lnTo>
                  <a:pt x="1442788" y="2788814"/>
                </a:lnTo>
                <a:lnTo>
                  <a:pt x="1410827" y="2753810"/>
                </a:lnTo>
                <a:lnTo>
                  <a:pt x="1381910" y="2717283"/>
                </a:lnTo>
                <a:lnTo>
                  <a:pt x="1352994" y="2679234"/>
                </a:lnTo>
                <a:lnTo>
                  <a:pt x="1324077" y="2641186"/>
                </a:lnTo>
                <a:lnTo>
                  <a:pt x="1295161" y="2604660"/>
                </a:lnTo>
                <a:lnTo>
                  <a:pt x="1264721" y="2569655"/>
                </a:lnTo>
                <a:lnTo>
                  <a:pt x="1229717" y="2539215"/>
                </a:lnTo>
                <a:lnTo>
                  <a:pt x="1196234" y="2511820"/>
                </a:lnTo>
                <a:lnTo>
                  <a:pt x="1158187" y="2490514"/>
                </a:lnTo>
                <a:lnTo>
                  <a:pt x="1117095" y="2472250"/>
                </a:lnTo>
                <a:lnTo>
                  <a:pt x="1072959" y="2457031"/>
                </a:lnTo>
                <a:lnTo>
                  <a:pt x="1027301" y="2443334"/>
                </a:lnTo>
                <a:lnTo>
                  <a:pt x="981644" y="2431158"/>
                </a:lnTo>
                <a:lnTo>
                  <a:pt x="934464" y="2418982"/>
                </a:lnTo>
                <a:lnTo>
                  <a:pt x="890329" y="2405284"/>
                </a:lnTo>
                <a:lnTo>
                  <a:pt x="846192" y="2390065"/>
                </a:lnTo>
                <a:lnTo>
                  <a:pt x="805101" y="2371801"/>
                </a:lnTo>
                <a:lnTo>
                  <a:pt x="768573" y="2348972"/>
                </a:lnTo>
                <a:lnTo>
                  <a:pt x="735091" y="2321577"/>
                </a:lnTo>
                <a:lnTo>
                  <a:pt x="707698" y="2288096"/>
                </a:lnTo>
                <a:lnTo>
                  <a:pt x="684869" y="2251568"/>
                </a:lnTo>
                <a:lnTo>
                  <a:pt x="666605" y="2210475"/>
                </a:lnTo>
                <a:lnTo>
                  <a:pt x="651386" y="2166339"/>
                </a:lnTo>
                <a:lnTo>
                  <a:pt x="637689" y="2122203"/>
                </a:lnTo>
                <a:lnTo>
                  <a:pt x="625513" y="2075023"/>
                </a:lnTo>
                <a:lnTo>
                  <a:pt x="613337" y="2029365"/>
                </a:lnTo>
                <a:lnTo>
                  <a:pt x="599640" y="1983706"/>
                </a:lnTo>
                <a:lnTo>
                  <a:pt x="584421" y="1939569"/>
                </a:lnTo>
                <a:lnTo>
                  <a:pt x="566157" y="1898476"/>
                </a:lnTo>
                <a:lnTo>
                  <a:pt x="544850" y="1860428"/>
                </a:lnTo>
                <a:lnTo>
                  <a:pt x="517457" y="1826945"/>
                </a:lnTo>
                <a:lnTo>
                  <a:pt x="487017" y="1791940"/>
                </a:lnTo>
                <a:lnTo>
                  <a:pt x="452013" y="1761502"/>
                </a:lnTo>
                <a:lnTo>
                  <a:pt x="413964" y="1732585"/>
                </a:lnTo>
                <a:lnTo>
                  <a:pt x="375916" y="1703669"/>
                </a:lnTo>
                <a:lnTo>
                  <a:pt x="337869" y="1674752"/>
                </a:lnTo>
                <a:lnTo>
                  <a:pt x="301341" y="1645834"/>
                </a:lnTo>
                <a:lnTo>
                  <a:pt x="266337" y="1613874"/>
                </a:lnTo>
                <a:lnTo>
                  <a:pt x="235899" y="1581914"/>
                </a:lnTo>
                <a:lnTo>
                  <a:pt x="210028" y="1545386"/>
                </a:lnTo>
                <a:lnTo>
                  <a:pt x="190243" y="1507338"/>
                </a:lnTo>
                <a:lnTo>
                  <a:pt x="176545" y="1461681"/>
                </a:lnTo>
                <a:lnTo>
                  <a:pt x="170457" y="1414500"/>
                </a:lnTo>
                <a:lnTo>
                  <a:pt x="168934" y="1365796"/>
                </a:lnTo>
                <a:lnTo>
                  <a:pt x="173500" y="1314051"/>
                </a:lnTo>
                <a:lnTo>
                  <a:pt x="179588" y="1262305"/>
                </a:lnTo>
                <a:lnTo>
                  <a:pt x="187198" y="1210558"/>
                </a:lnTo>
                <a:lnTo>
                  <a:pt x="193285" y="1158813"/>
                </a:lnTo>
                <a:lnTo>
                  <a:pt x="196330" y="1107067"/>
                </a:lnTo>
                <a:lnTo>
                  <a:pt x="196330" y="1056842"/>
                </a:lnTo>
                <a:lnTo>
                  <a:pt x="190243" y="1009663"/>
                </a:lnTo>
                <a:lnTo>
                  <a:pt x="178067" y="962482"/>
                </a:lnTo>
                <a:lnTo>
                  <a:pt x="159803" y="918345"/>
                </a:lnTo>
                <a:lnTo>
                  <a:pt x="136974" y="872687"/>
                </a:lnTo>
                <a:lnTo>
                  <a:pt x="111101" y="827030"/>
                </a:lnTo>
                <a:lnTo>
                  <a:pt x="83708" y="781371"/>
                </a:lnTo>
                <a:lnTo>
                  <a:pt x="57835" y="737233"/>
                </a:lnTo>
                <a:lnTo>
                  <a:pt x="35005" y="690054"/>
                </a:lnTo>
                <a:lnTo>
                  <a:pt x="16743" y="644395"/>
                </a:lnTo>
                <a:lnTo>
                  <a:pt x="4567" y="597215"/>
                </a:lnTo>
                <a:lnTo>
                  <a:pt x="0" y="548512"/>
                </a:lnTo>
                <a:lnTo>
                  <a:pt x="4567" y="499811"/>
                </a:lnTo>
                <a:lnTo>
                  <a:pt x="16743" y="452631"/>
                </a:lnTo>
                <a:lnTo>
                  <a:pt x="35005" y="406972"/>
                </a:lnTo>
                <a:lnTo>
                  <a:pt x="57835" y="359793"/>
                </a:lnTo>
                <a:lnTo>
                  <a:pt x="83708" y="315655"/>
                </a:lnTo>
                <a:lnTo>
                  <a:pt x="111101" y="269998"/>
                </a:lnTo>
                <a:lnTo>
                  <a:pt x="136974" y="224339"/>
                </a:lnTo>
                <a:lnTo>
                  <a:pt x="159803" y="178682"/>
                </a:lnTo>
                <a:lnTo>
                  <a:pt x="178067" y="134544"/>
                </a:lnTo>
                <a:lnTo>
                  <a:pt x="190243" y="87363"/>
                </a:lnTo>
                <a:lnTo>
                  <a:pt x="196330" y="4018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D1F6C0-9642-4932-A82E-A110C3AC7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933151">
            <a:off x="261412" y="3206762"/>
            <a:ext cx="8723495" cy="2558658"/>
          </a:xfrm>
        </p:spPr>
        <p:txBody>
          <a:bodyPr anchor="t">
            <a:noAutofit/>
          </a:bodyPr>
          <a:lstStyle/>
          <a:p>
            <a:r>
              <a:rPr lang="en-PH" cap="none" dirty="0">
                <a:solidFill>
                  <a:schemeClr val="tx1"/>
                </a:solidFill>
              </a:rPr>
              <a:t>Information? Facts? Help?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4125EF7-A772-4DA9-A948-C657ADD89E0A}"/>
              </a:ext>
            </a:extLst>
          </p:cNvPr>
          <p:cNvSpPr txBox="1">
            <a:spLocks/>
          </p:cNvSpPr>
          <p:nvPr/>
        </p:nvSpPr>
        <p:spPr>
          <a:xfrm rot="904693">
            <a:off x="248093" y="1117025"/>
            <a:ext cx="3332654" cy="25458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0000" cap="none" dirty="0">
                <a:solidFill>
                  <a:schemeClr val="tx1"/>
                </a:solidFill>
              </a:rPr>
              <a:t>??</a:t>
            </a:r>
            <a:endParaRPr lang="en-PH" sz="20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85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68F766E-136E-4327-BC56-332DC7BE59B8}"/>
              </a:ext>
            </a:extLst>
          </p:cNvPr>
          <p:cNvSpPr txBox="1">
            <a:spLocks/>
          </p:cNvSpPr>
          <p:nvPr/>
        </p:nvSpPr>
        <p:spPr>
          <a:xfrm>
            <a:off x="2297025" y="2433031"/>
            <a:ext cx="7597950" cy="19919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15000" cap="none" dirty="0">
                <a:solidFill>
                  <a:schemeClr val="tx1"/>
                </a:solidFill>
              </a:rPr>
              <a:t>Solution</a:t>
            </a:r>
            <a:endParaRPr lang="en-PH" sz="1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92617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Gill Sans MT</vt:lpstr>
      <vt:lpstr>Impact</vt:lpstr>
      <vt:lpstr>Badge</vt:lpstr>
      <vt:lpstr>EyeTour</vt:lpstr>
      <vt:lpstr>Why??</vt:lpstr>
      <vt:lpstr>Information? Facts? Help?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EyeTour</dc:title>
  <dc:creator>Jennifer Pilante</dc:creator>
  <cp:lastModifiedBy>Jennifer Pilante</cp:lastModifiedBy>
  <cp:revision>1</cp:revision>
  <dcterms:created xsi:type="dcterms:W3CDTF">2020-02-23T00:42:06Z</dcterms:created>
  <dcterms:modified xsi:type="dcterms:W3CDTF">2020-02-23T01:00:05Z</dcterms:modified>
</cp:coreProperties>
</file>