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60" r:id="rId4"/>
    <p:sldId id="258" r:id="rId5"/>
    <p:sldId id="259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8C5796-6FFA-43BC-8048-FE6DBF800264}">
          <p14:sldIdLst>
            <p14:sldId id="256"/>
            <p14:sldId id="261"/>
            <p14:sldId id="260"/>
            <p14:sldId id="258"/>
            <p14:sldId id="259"/>
            <p14:sldId id="257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05C"/>
    <a:srgbClr val="990099"/>
    <a:srgbClr val="1A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FFF8E-C499-4F2A-B925-6B42EA61AB2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5EB31DE5-83FA-4A55-A54C-F38096A6ADF3}">
      <dgm:prSet phldrT="[Text]"/>
      <dgm:spPr/>
      <dgm:t>
        <a:bodyPr/>
        <a:lstStyle/>
        <a:p>
          <a:r>
            <a:rPr lang="en-US" dirty="0"/>
            <a:t>Parser</a:t>
          </a:r>
          <a:endParaRPr lang="en-DE" dirty="0"/>
        </a:p>
      </dgm:t>
    </dgm:pt>
    <dgm:pt modelId="{21D66E22-DCC0-42D9-8FD2-C10E3B9A5AB3}" type="parTrans" cxnId="{41854B02-9E79-44D2-9161-72ECBCC23D9C}">
      <dgm:prSet/>
      <dgm:spPr/>
      <dgm:t>
        <a:bodyPr/>
        <a:lstStyle/>
        <a:p>
          <a:endParaRPr lang="en-DE"/>
        </a:p>
      </dgm:t>
    </dgm:pt>
    <dgm:pt modelId="{381E7910-E44D-4D1A-B2C6-95645554DAC4}" type="sibTrans" cxnId="{41854B02-9E79-44D2-9161-72ECBCC23D9C}">
      <dgm:prSet/>
      <dgm:spPr/>
      <dgm:t>
        <a:bodyPr/>
        <a:lstStyle/>
        <a:p>
          <a:endParaRPr lang="en-DE"/>
        </a:p>
      </dgm:t>
    </dgm:pt>
    <dgm:pt modelId="{FFD51EF0-5A01-4136-A40E-7A4A2753D402}">
      <dgm:prSet phldrT="[Text]"/>
      <dgm:spPr/>
      <dgm:t>
        <a:bodyPr/>
        <a:lstStyle/>
        <a:p>
          <a:r>
            <a:rPr lang="en-US" dirty="0"/>
            <a:t>Builds syntax trees</a:t>
          </a:r>
          <a:endParaRPr lang="en-DE" dirty="0"/>
        </a:p>
      </dgm:t>
    </dgm:pt>
    <dgm:pt modelId="{BE1704CC-9191-4F22-B6B8-39CB792C2B58}" type="parTrans" cxnId="{33F7C397-F98F-425C-B6C5-7CB5E7EE738C}">
      <dgm:prSet/>
      <dgm:spPr/>
      <dgm:t>
        <a:bodyPr/>
        <a:lstStyle/>
        <a:p>
          <a:endParaRPr lang="en-DE"/>
        </a:p>
      </dgm:t>
    </dgm:pt>
    <dgm:pt modelId="{E3F5895A-C31A-4169-81FE-C29E21064864}" type="sibTrans" cxnId="{33F7C397-F98F-425C-B6C5-7CB5E7EE738C}">
      <dgm:prSet/>
      <dgm:spPr/>
      <dgm:t>
        <a:bodyPr/>
        <a:lstStyle/>
        <a:p>
          <a:endParaRPr lang="en-DE"/>
        </a:p>
      </dgm:t>
    </dgm:pt>
    <dgm:pt modelId="{AC9F195B-23B7-4919-9E09-57D90E6BBF8D}">
      <dgm:prSet phldrT="[Text]"/>
      <dgm:spPr/>
      <dgm:t>
        <a:bodyPr/>
        <a:lstStyle/>
        <a:p>
          <a:r>
            <a:rPr lang="en-US" dirty="0"/>
            <a:t>Compiler</a:t>
          </a:r>
          <a:endParaRPr lang="en-DE" dirty="0"/>
        </a:p>
      </dgm:t>
    </dgm:pt>
    <dgm:pt modelId="{1BA8A948-212D-4962-AF84-8D3C59EA6558}" type="parTrans" cxnId="{12BB49DD-A122-4433-8EDB-12B8BD70BDC0}">
      <dgm:prSet/>
      <dgm:spPr/>
      <dgm:t>
        <a:bodyPr/>
        <a:lstStyle/>
        <a:p>
          <a:endParaRPr lang="en-DE"/>
        </a:p>
      </dgm:t>
    </dgm:pt>
    <dgm:pt modelId="{C1821C72-1CBD-418C-B68F-C9CF1EAA463F}" type="sibTrans" cxnId="{12BB49DD-A122-4433-8EDB-12B8BD70BDC0}">
      <dgm:prSet/>
      <dgm:spPr/>
      <dgm:t>
        <a:bodyPr/>
        <a:lstStyle/>
        <a:p>
          <a:endParaRPr lang="en-DE"/>
        </a:p>
      </dgm:t>
    </dgm:pt>
    <dgm:pt modelId="{37916DAA-433F-42A2-80DE-2CA8F96A7B01}">
      <dgm:prSet phldrT="[Text]"/>
      <dgm:spPr/>
      <dgm:t>
        <a:bodyPr/>
        <a:lstStyle/>
        <a:p>
          <a:r>
            <a:rPr lang="en-US" dirty="0"/>
            <a:t>Builds semantic model</a:t>
          </a:r>
          <a:endParaRPr lang="en-DE" dirty="0"/>
        </a:p>
      </dgm:t>
    </dgm:pt>
    <dgm:pt modelId="{AB87D62C-1AE5-494B-BB8A-FAC3D2619DE6}" type="parTrans" cxnId="{55728948-520D-4908-8FD0-ED2AC6BC3C0C}">
      <dgm:prSet/>
      <dgm:spPr/>
      <dgm:t>
        <a:bodyPr/>
        <a:lstStyle/>
        <a:p>
          <a:endParaRPr lang="en-DE"/>
        </a:p>
      </dgm:t>
    </dgm:pt>
    <dgm:pt modelId="{1B9493AA-5DFC-4674-BC9F-BEB97E851FD4}" type="sibTrans" cxnId="{55728948-520D-4908-8FD0-ED2AC6BC3C0C}">
      <dgm:prSet/>
      <dgm:spPr/>
      <dgm:t>
        <a:bodyPr/>
        <a:lstStyle/>
        <a:p>
          <a:endParaRPr lang="en-DE"/>
        </a:p>
      </dgm:t>
    </dgm:pt>
    <dgm:pt modelId="{596A5B9B-6DF3-4B14-9CD5-DB7AD746BB1F}">
      <dgm:prSet phldrT="[Text]"/>
      <dgm:spPr/>
      <dgm:t>
        <a:bodyPr/>
        <a:lstStyle/>
        <a:p>
          <a:r>
            <a:rPr lang="en-US" dirty="0"/>
            <a:t>Emitter</a:t>
          </a:r>
          <a:endParaRPr lang="en-DE" dirty="0"/>
        </a:p>
      </dgm:t>
    </dgm:pt>
    <dgm:pt modelId="{953DF173-5F3A-4A42-98E8-EC200E70110F}" type="parTrans" cxnId="{55CBD962-259A-464D-93CB-D0E85C4C420E}">
      <dgm:prSet/>
      <dgm:spPr/>
      <dgm:t>
        <a:bodyPr/>
        <a:lstStyle/>
        <a:p>
          <a:endParaRPr lang="en-DE"/>
        </a:p>
      </dgm:t>
    </dgm:pt>
    <dgm:pt modelId="{F07A827F-2507-4360-B33C-87467731591D}" type="sibTrans" cxnId="{55CBD962-259A-464D-93CB-D0E85C4C420E}">
      <dgm:prSet/>
      <dgm:spPr/>
      <dgm:t>
        <a:bodyPr/>
        <a:lstStyle/>
        <a:p>
          <a:endParaRPr lang="en-DE"/>
        </a:p>
      </dgm:t>
    </dgm:pt>
    <dgm:pt modelId="{E88DF457-4B35-4AD0-80BA-D01A2578CBDC}">
      <dgm:prSet phldrT="[Text]"/>
      <dgm:spPr/>
      <dgm:t>
        <a:bodyPr/>
        <a:lstStyle/>
        <a:p>
          <a:r>
            <a:rPr lang="en-US" dirty="0"/>
            <a:t>Emits IL code</a:t>
          </a:r>
          <a:endParaRPr lang="en-DE" dirty="0"/>
        </a:p>
      </dgm:t>
    </dgm:pt>
    <dgm:pt modelId="{6D326CFB-320E-48C6-A268-18B605F972B3}" type="parTrans" cxnId="{F5D88F40-0698-4D6E-88D6-1EC8C9E0D8A3}">
      <dgm:prSet/>
      <dgm:spPr/>
      <dgm:t>
        <a:bodyPr/>
        <a:lstStyle/>
        <a:p>
          <a:endParaRPr lang="en-DE"/>
        </a:p>
      </dgm:t>
    </dgm:pt>
    <dgm:pt modelId="{9C023075-F04D-4DD7-979C-CB5C6321BDD0}" type="sibTrans" cxnId="{F5D88F40-0698-4D6E-88D6-1EC8C9E0D8A3}">
      <dgm:prSet/>
      <dgm:spPr/>
      <dgm:t>
        <a:bodyPr/>
        <a:lstStyle/>
        <a:p>
          <a:endParaRPr lang="en-DE"/>
        </a:p>
      </dgm:t>
    </dgm:pt>
    <dgm:pt modelId="{F9F5FD40-6672-49C0-A730-E011E1B786AC}" type="pres">
      <dgm:prSet presAssocID="{9FBFFF8E-C499-4F2A-B925-6B42EA61AB2B}" presName="linearFlow" presStyleCnt="0">
        <dgm:presLayoutVars>
          <dgm:dir/>
          <dgm:animLvl val="lvl"/>
          <dgm:resizeHandles val="exact"/>
        </dgm:presLayoutVars>
      </dgm:prSet>
      <dgm:spPr/>
    </dgm:pt>
    <dgm:pt modelId="{D39304B5-014E-454A-8963-6B09128292CE}" type="pres">
      <dgm:prSet presAssocID="{5EB31DE5-83FA-4A55-A54C-F38096A6ADF3}" presName="composite" presStyleCnt="0"/>
      <dgm:spPr/>
    </dgm:pt>
    <dgm:pt modelId="{694B3324-B19C-47F0-A327-09EF0073CFDE}" type="pres">
      <dgm:prSet presAssocID="{5EB31DE5-83FA-4A55-A54C-F38096A6AD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54D0237-0174-4DC0-96AB-AC8767DE862B}" type="pres">
      <dgm:prSet presAssocID="{5EB31DE5-83FA-4A55-A54C-F38096A6ADF3}" presName="parSh" presStyleLbl="node1" presStyleIdx="0" presStyleCnt="3"/>
      <dgm:spPr/>
    </dgm:pt>
    <dgm:pt modelId="{564F43B7-0462-469F-9930-B5C4BAB7702A}" type="pres">
      <dgm:prSet presAssocID="{5EB31DE5-83FA-4A55-A54C-F38096A6ADF3}" presName="desTx" presStyleLbl="fgAcc1" presStyleIdx="0" presStyleCnt="3">
        <dgm:presLayoutVars>
          <dgm:bulletEnabled val="1"/>
        </dgm:presLayoutVars>
      </dgm:prSet>
      <dgm:spPr/>
    </dgm:pt>
    <dgm:pt modelId="{0B44295F-4873-4458-94F9-F860BB351669}" type="pres">
      <dgm:prSet presAssocID="{381E7910-E44D-4D1A-B2C6-95645554DAC4}" presName="sibTrans" presStyleLbl="sibTrans2D1" presStyleIdx="0" presStyleCnt="2"/>
      <dgm:spPr/>
    </dgm:pt>
    <dgm:pt modelId="{F4D961AC-C92A-4B4D-B425-C58173CFB6E4}" type="pres">
      <dgm:prSet presAssocID="{381E7910-E44D-4D1A-B2C6-95645554DAC4}" presName="connTx" presStyleLbl="sibTrans2D1" presStyleIdx="0" presStyleCnt="2"/>
      <dgm:spPr/>
    </dgm:pt>
    <dgm:pt modelId="{531A98D0-8240-48D9-94D5-12DC6380B9D6}" type="pres">
      <dgm:prSet presAssocID="{AC9F195B-23B7-4919-9E09-57D90E6BBF8D}" presName="composite" presStyleCnt="0"/>
      <dgm:spPr/>
    </dgm:pt>
    <dgm:pt modelId="{44112C43-BBA3-414E-9686-3BC1925E3D82}" type="pres">
      <dgm:prSet presAssocID="{AC9F195B-23B7-4919-9E09-57D90E6BBF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D001E2-346F-4F77-AC72-3DDDBB9F6529}" type="pres">
      <dgm:prSet presAssocID="{AC9F195B-23B7-4919-9E09-57D90E6BBF8D}" presName="parSh" presStyleLbl="node1" presStyleIdx="1" presStyleCnt="3"/>
      <dgm:spPr/>
    </dgm:pt>
    <dgm:pt modelId="{70633867-5DE1-4372-9A14-5D3FFAC56BD1}" type="pres">
      <dgm:prSet presAssocID="{AC9F195B-23B7-4919-9E09-57D90E6BBF8D}" presName="desTx" presStyleLbl="fgAcc1" presStyleIdx="1" presStyleCnt="3">
        <dgm:presLayoutVars>
          <dgm:bulletEnabled val="1"/>
        </dgm:presLayoutVars>
      </dgm:prSet>
      <dgm:spPr/>
    </dgm:pt>
    <dgm:pt modelId="{40048776-2C6F-4374-B46A-705BE2766945}" type="pres">
      <dgm:prSet presAssocID="{C1821C72-1CBD-418C-B68F-C9CF1EAA463F}" presName="sibTrans" presStyleLbl="sibTrans2D1" presStyleIdx="1" presStyleCnt="2"/>
      <dgm:spPr/>
    </dgm:pt>
    <dgm:pt modelId="{CE1B9BE5-1D77-47D2-82BF-638EEB30D64E}" type="pres">
      <dgm:prSet presAssocID="{C1821C72-1CBD-418C-B68F-C9CF1EAA463F}" presName="connTx" presStyleLbl="sibTrans2D1" presStyleIdx="1" presStyleCnt="2"/>
      <dgm:spPr/>
    </dgm:pt>
    <dgm:pt modelId="{F18AD263-F1CC-40CC-A773-16EE1D403318}" type="pres">
      <dgm:prSet presAssocID="{596A5B9B-6DF3-4B14-9CD5-DB7AD746BB1F}" presName="composite" presStyleCnt="0"/>
      <dgm:spPr/>
    </dgm:pt>
    <dgm:pt modelId="{766AC902-A34C-4152-9236-B98C0E72E484}" type="pres">
      <dgm:prSet presAssocID="{596A5B9B-6DF3-4B14-9CD5-DB7AD746BB1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92C870-A262-4261-85AF-3625E7F4B188}" type="pres">
      <dgm:prSet presAssocID="{596A5B9B-6DF3-4B14-9CD5-DB7AD746BB1F}" presName="parSh" presStyleLbl="node1" presStyleIdx="2" presStyleCnt="3"/>
      <dgm:spPr/>
    </dgm:pt>
    <dgm:pt modelId="{E2259C44-CDB3-4132-BC98-99C3C684FF8F}" type="pres">
      <dgm:prSet presAssocID="{596A5B9B-6DF3-4B14-9CD5-DB7AD746BB1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854B02-9E79-44D2-9161-72ECBCC23D9C}" srcId="{9FBFFF8E-C499-4F2A-B925-6B42EA61AB2B}" destId="{5EB31DE5-83FA-4A55-A54C-F38096A6ADF3}" srcOrd="0" destOrd="0" parTransId="{21D66E22-DCC0-42D9-8FD2-C10E3B9A5AB3}" sibTransId="{381E7910-E44D-4D1A-B2C6-95645554DAC4}"/>
    <dgm:cxn modelId="{F3D0DB04-AA07-4087-8350-2C2F5E06D09C}" type="presOf" srcId="{596A5B9B-6DF3-4B14-9CD5-DB7AD746BB1F}" destId="{766AC902-A34C-4152-9236-B98C0E72E484}" srcOrd="0" destOrd="0" presId="urn:microsoft.com/office/officeart/2005/8/layout/process3"/>
    <dgm:cxn modelId="{F280B70D-7233-4AD5-AD1F-DFE57FFB294F}" type="presOf" srcId="{5EB31DE5-83FA-4A55-A54C-F38096A6ADF3}" destId="{F54D0237-0174-4DC0-96AB-AC8767DE862B}" srcOrd="1" destOrd="0" presId="urn:microsoft.com/office/officeart/2005/8/layout/process3"/>
    <dgm:cxn modelId="{31951633-3072-4EFD-B88A-72A94E436090}" type="presOf" srcId="{381E7910-E44D-4D1A-B2C6-95645554DAC4}" destId="{0B44295F-4873-4458-94F9-F860BB351669}" srcOrd="0" destOrd="0" presId="urn:microsoft.com/office/officeart/2005/8/layout/process3"/>
    <dgm:cxn modelId="{63C52336-FD15-40FF-8AEE-C8AA5074D2C1}" type="presOf" srcId="{FFD51EF0-5A01-4136-A40E-7A4A2753D402}" destId="{564F43B7-0462-469F-9930-B5C4BAB7702A}" srcOrd="0" destOrd="0" presId="urn:microsoft.com/office/officeart/2005/8/layout/process3"/>
    <dgm:cxn modelId="{F5D88F40-0698-4D6E-88D6-1EC8C9E0D8A3}" srcId="{596A5B9B-6DF3-4B14-9CD5-DB7AD746BB1F}" destId="{E88DF457-4B35-4AD0-80BA-D01A2578CBDC}" srcOrd="0" destOrd="0" parTransId="{6D326CFB-320E-48C6-A268-18B605F972B3}" sibTransId="{9C023075-F04D-4DD7-979C-CB5C6321BDD0}"/>
    <dgm:cxn modelId="{5B3EEE5F-A1EF-4C92-AEF1-DEFFC2559F51}" type="presOf" srcId="{596A5B9B-6DF3-4B14-9CD5-DB7AD746BB1F}" destId="{E092C870-A262-4261-85AF-3625E7F4B188}" srcOrd="1" destOrd="0" presId="urn:microsoft.com/office/officeart/2005/8/layout/process3"/>
    <dgm:cxn modelId="{55CBD962-259A-464D-93CB-D0E85C4C420E}" srcId="{9FBFFF8E-C499-4F2A-B925-6B42EA61AB2B}" destId="{596A5B9B-6DF3-4B14-9CD5-DB7AD746BB1F}" srcOrd="2" destOrd="0" parTransId="{953DF173-5F3A-4A42-98E8-EC200E70110F}" sibTransId="{F07A827F-2507-4360-B33C-87467731591D}"/>
    <dgm:cxn modelId="{55728948-520D-4908-8FD0-ED2AC6BC3C0C}" srcId="{AC9F195B-23B7-4919-9E09-57D90E6BBF8D}" destId="{37916DAA-433F-42A2-80DE-2CA8F96A7B01}" srcOrd="0" destOrd="0" parTransId="{AB87D62C-1AE5-494B-BB8A-FAC3D2619DE6}" sibTransId="{1B9493AA-5DFC-4674-BC9F-BEB97E851FD4}"/>
    <dgm:cxn modelId="{4B582A49-8394-4B5F-9B9D-6240F0A9E7FC}" type="presOf" srcId="{AC9F195B-23B7-4919-9E09-57D90E6BBF8D}" destId="{C3D001E2-346F-4F77-AC72-3DDDBB9F6529}" srcOrd="1" destOrd="0" presId="urn:microsoft.com/office/officeart/2005/8/layout/process3"/>
    <dgm:cxn modelId="{33F7C397-F98F-425C-B6C5-7CB5E7EE738C}" srcId="{5EB31DE5-83FA-4A55-A54C-F38096A6ADF3}" destId="{FFD51EF0-5A01-4136-A40E-7A4A2753D402}" srcOrd="0" destOrd="0" parTransId="{BE1704CC-9191-4F22-B6B8-39CB792C2B58}" sibTransId="{E3F5895A-C31A-4169-81FE-C29E21064864}"/>
    <dgm:cxn modelId="{7FFF819D-227E-476E-A794-CB1E502E7791}" type="presOf" srcId="{9FBFFF8E-C499-4F2A-B925-6B42EA61AB2B}" destId="{F9F5FD40-6672-49C0-A730-E011E1B786AC}" srcOrd="0" destOrd="0" presId="urn:microsoft.com/office/officeart/2005/8/layout/process3"/>
    <dgm:cxn modelId="{DFC007B4-61E2-4D31-BDD4-808BAB6A47AD}" type="presOf" srcId="{C1821C72-1CBD-418C-B68F-C9CF1EAA463F}" destId="{CE1B9BE5-1D77-47D2-82BF-638EEB30D64E}" srcOrd="1" destOrd="0" presId="urn:microsoft.com/office/officeart/2005/8/layout/process3"/>
    <dgm:cxn modelId="{41B2BBCF-903E-40E7-A1FD-94AD7D3E887E}" type="presOf" srcId="{37916DAA-433F-42A2-80DE-2CA8F96A7B01}" destId="{70633867-5DE1-4372-9A14-5D3FFAC56BD1}" srcOrd="0" destOrd="0" presId="urn:microsoft.com/office/officeart/2005/8/layout/process3"/>
    <dgm:cxn modelId="{79B8C9D1-E29E-4275-82BA-067AD7C6DB1B}" type="presOf" srcId="{5EB31DE5-83FA-4A55-A54C-F38096A6ADF3}" destId="{694B3324-B19C-47F0-A327-09EF0073CFDE}" srcOrd="0" destOrd="0" presId="urn:microsoft.com/office/officeart/2005/8/layout/process3"/>
    <dgm:cxn modelId="{12BB49DD-A122-4433-8EDB-12B8BD70BDC0}" srcId="{9FBFFF8E-C499-4F2A-B925-6B42EA61AB2B}" destId="{AC9F195B-23B7-4919-9E09-57D90E6BBF8D}" srcOrd="1" destOrd="0" parTransId="{1BA8A948-212D-4962-AF84-8D3C59EA6558}" sibTransId="{C1821C72-1CBD-418C-B68F-C9CF1EAA463F}"/>
    <dgm:cxn modelId="{56BD14DE-D149-4F74-BD4D-5C2B51D259F8}" type="presOf" srcId="{E88DF457-4B35-4AD0-80BA-D01A2578CBDC}" destId="{E2259C44-CDB3-4132-BC98-99C3C684FF8F}" srcOrd="0" destOrd="0" presId="urn:microsoft.com/office/officeart/2005/8/layout/process3"/>
    <dgm:cxn modelId="{8A7E6BE3-4003-4DB0-ADC1-AB68F2781C72}" type="presOf" srcId="{AC9F195B-23B7-4919-9E09-57D90E6BBF8D}" destId="{44112C43-BBA3-414E-9686-3BC1925E3D82}" srcOrd="0" destOrd="0" presId="urn:microsoft.com/office/officeart/2005/8/layout/process3"/>
    <dgm:cxn modelId="{63DFE6F8-5F51-4490-A15C-AA3E886D7A5F}" type="presOf" srcId="{C1821C72-1CBD-418C-B68F-C9CF1EAA463F}" destId="{40048776-2C6F-4374-B46A-705BE2766945}" srcOrd="0" destOrd="0" presId="urn:microsoft.com/office/officeart/2005/8/layout/process3"/>
    <dgm:cxn modelId="{D0061FFB-E900-499E-8E51-CB82685C5847}" type="presOf" srcId="{381E7910-E44D-4D1A-B2C6-95645554DAC4}" destId="{F4D961AC-C92A-4B4D-B425-C58173CFB6E4}" srcOrd="1" destOrd="0" presId="urn:microsoft.com/office/officeart/2005/8/layout/process3"/>
    <dgm:cxn modelId="{7C54096F-C940-45A1-B716-F3E050706572}" type="presParOf" srcId="{F9F5FD40-6672-49C0-A730-E011E1B786AC}" destId="{D39304B5-014E-454A-8963-6B09128292CE}" srcOrd="0" destOrd="0" presId="urn:microsoft.com/office/officeart/2005/8/layout/process3"/>
    <dgm:cxn modelId="{4C2836C9-D7CE-4760-A7EF-3B610EE04F65}" type="presParOf" srcId="{D39304B5-014E-454A-8963-6B09128292CE}" destId="{694B3324-B19C-47F0-A327-09EF0073CFDE}" srcOrd="0" destOrd="0" presId="urn:microsoft.com/office/officeart/2005/8/layout/process3"/>
    <dgm:cxn modelId="{6830804E-2035-4DF9-825D-1FF73B28AC7C}" type="presParOf" srcId="{D39304B5-014E-454A-8963-6B09128292CE}" destId="{F54D0237-0174-4DC0-96AB-AC8767DE862B}" srcOrd="1" destOrd="0" presId="urn:microsoft.com/office/officeart/2005/8/layout/process3"/>
    <dgm:cxn modelId="{5F7A70AB-3A12-4C6D-9C04-739C667B2F4C}" type="presParOf" srcId="{D39304B5-014E-454A-8963-6B09128292CE}" destId="{564F43B7-0462-469F-9930-B5C4BAB7702A}" srcOrd="2" destOrd="0" presId="urn:microsoft.com/office/officeart/2005/8/layout/process3"/>
    <dgm:cxn modelId="{9280B6D4-48E8-49C3-9F1F-B00736F880FC}" type="presParOf" srcId="{F9F5FD40-6672-49C0-A730-E011E1B786AC}" destId="{0B44295F-4873-4458-94F9-F860BB351669}" srcOrd="1" destOrd="0" presId="urn:microsoft.com/office/officeart/2005/8/layout/process3"/>
    <dgm:cxn modelId="{CD0144AF-2AEB-48B7-996F-1D9A1F5D3D9A}" type="presParOf" srcId="{0B44295F-4873-4458-94F9-F860BB351669}" destId="{F4D961AC-C92A-4B4D-B425-C58173CFB6E4}" srcOrd="0" destOrd="0" presId="urn:microsoft.com/office/officeart/2005/8/layout/process3"/>
    <dgm:cxn modelId="{B3F80D83-A488-4914-9FE6-EED350E9CD80}" type="presParOf" srcId="{F9F5FD40-6672-49C0-A730-E011E1B786AC}" destId="{531A98D0-8240-48D9-94D5-12DC6380B9D6}" srcOrd="2" destOrd="0" presId="urn:microsoft.com/office/officeart/2005/8/layout/process3"/>
    <dgm:cxn modelId="{3847553E-5439-4C2D-9886-0E4C29E5EA37}" type="presParOf" srcId="{531A98D0-8240-48D9-94D5-12DC6380B9D6}" destId="{44112C43-BBA3-414E-9686-3BC1925E3D82}" srcOrd="0" destOrd="0" presId="urn:microsoft.com/office/officeart/2005/8/layout/process3"/>
    <dgm:cxn modelId="{4F76D503-88C6-4FDD-A2F6-AA6C1A985AC2}" type="presParOf" srcId="{531A98D0-8240-48D9-94D5-12DC6380B9D6}" destId="{C3D001E2-346F-4F77-AC72-3DDDBB9F6529}" srcOrd="1" destOrd="0" presId="urn:microsoft.com/office/officeart/2005/8/layout/process3"/>
    <dgm:cxn modelId="{7F08B4BD-301A-47B8-A78D-E747E0B95B43}" type="presParOf" srcId="{531A98D0-8240-48D9-94D5-12DC6380B9D6}" destId="{70633867-5DE1-4372-9A14-5D3FFAC56BD1}" srcOrd="2" destOrd="0" presId="urn:microsoft.com/office/officeart/2005/8/layout/process3"/>
    <dgm:cxn modelId="{4C55D4B8-3B3F-402F-AFE6-790B0E2BC1E7}" type="presParOf" srcId="{F9F5FD40-6672-49C0-A730-E011E1B786AC}" destId="{40048776-2C6F-4374-B46A-705BE2766945}" srcOrd="3" destOrd="0" presId="urn:microsoft.com/office/officeart/2005/8/layout/process3"/>
    <dgm:cxn modelId="{E6160C60-6E33-4C18-AE69-14E836F966B7}" type="presParOf" srcId="{40048776-2C6F-4374-B46A-705BE2766945}" destId="{CE1B9BE5-1D77-47D2-82BF-638EEB30D64E}" srcOrd="0" destOrd="0" presId="urn:microsoft.com/office/officeart/2005/8/layout/process3"/>
    <dgm:cxn modelId="{DE53E7D9-E770-4916-8BF1-7024053A0F5E}" type="presParOf" srcId="{F9F5FD40-6672-49C0-A730-E011E1B786AC}" destId="{F18AD263-F1CC-40CC-A773-16EE1D403318}" srcOrd="4" destOrd="0" presId="urn:microsoft.com/office/officeart/2005/8/layout/process3"/>
    <dgm:cxn modelId="{AF127CED-5837-4AA6-AA94-5B74B6022A85}" type="presParOf" srcId="{F18AD263-F1CC-40CC-A773-16EE1D403318}" destId="{766AC902-A34C-4152-9236-B98C0E72E484}" srcOrd="0" destOrd="0" presId="urn:microsoft.com/office/officeart/2005/8/layout/process3"/>
    <dgm:cxn modelId="{A78BE9CD-32A9-4DD1-8C3C-4C4607C0A352}" type="presParOf" srcId="{F18AD263-F1CC-40CC-A773-16EE1D403318}" destId="{E092C870-A262-4261-85AF-3625E7F4B188}" srcOrd="1" destOrd="0" presId="urn:microsoft.com/office/officeart/2005/8/layout/process3"/>
    <dgm:cxn modelId="{6D97B1CC-DCA9-4611-B708-D71FEC6E3BF8}" type="presParOf" srcId="{F18AD263-F1CC-40CC-A773-16EE1D403318}" destId="{E2259C44-CDB3-4132-BC98-99C3C684FF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F6C54-26F9-4D2A-93C3-CFABCB3E3DD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BE6C541-B42C-48D0-B0BB-E3C3F88EB06B}">
      <dgm:prSet phldrT="[Text]" custT="1"/>
      <dgm:spPr/>
      <dgm:t>
        <a:bodyPr/>
        <a:lstStyle/>
        <a:p>
          <a:r>
            <a:rPr lang="en-US" sz="2100" dirty="0"/>
            <a:t>Source Generators</a:t>
          </a:r>
          <a:endParaRPr lang="en-DE" sz="2100" dirty="0"/>
        </a:p>
      </dgm:t>
    </dgm:pt>
    <dgm:pt modelId="{CB877269-948B-4D0B-ABEE-CB5467ABD03E}" type="parTrans" cxnId="{9C35D362-96A3-4E1F-936D-24511FB14804}">
      <dgm:prSet/>
      <dgm:spPr/>
      <dgm:t>
        <a:bodyPr/>
        <a:lstStyle/>
        <a:p>
          <a:endParaRPr lang="en-DE"/>
        </a:p>
      </dgm:t>
    </dgm:pt>
    <dgm:pt modelId="{71377D24-AAE4-4B0A-9B95-09FDA055EFB5}" type="sibTrans" cxnId="{9C35D362-96A3-4E1F-936D-24511FB14804}">
      <dgm:prSet/>
      <dgm:spPr/>
      <dgm:t>
        <a:bodyPr/>
        <a:lstStyle/>
        <a:p>
          <a:endParaRPr lang="en-DE"/>
        </a:p>
      </dgm:t>
    </dgm:pt>
    <dgm:pt modelId="{28E4CAA4-AFCB-4141-8743-18930683DF04}">
      <dgm:prSet phldrT="[Text]" custT="1"/>
      <dgm:spPr/>
      <dgm:t>
        <a:bodyPr/>
        <a:lstStyle/>
        <a:p>
          <a:r>
            <a:rPr lang="en-US" sz="2100" dirty="0"/>
            <a:t>Adds new source based on partial compilation</a:t>
          </a:r>
          <a:endParaRPr lang="en-DE" sz="2100" dirty="0"/>
        </a:p>
      </dgm:t>
    </dgm:pt>
    <dgm:pt modelId="{70866F3F-26FF-43D0-858A-2D4BDC29D827}" type="parTrans" cxnId="{88348FBD-7C41-49A9-8E77-97A737D69583}">
      <dgm:prSet/>
      <dgm:spPr/>
      <dgm:t>
        <a:bodyPr/>
        <a:lstStyle/>
        <a:p>
          <a:endParaRPr lang="en-DE"/>
        </a:p>
      </dgm:t>
    </dgm:pt>
    <dgm:pt modelId="{5879F14B-EE55-4E7B-9455-9076D23E01A5}" type="sibTrans" cxnId="{88348FBD-7C41-49A9-8E77-97A737D69583}">
      <dgm:prSet/>
      <dgm:spPr/>
      <dgm:t>
        <a:bodyPr/>
        <a:lstStyle/>
        <a:p>
          <a:endParaRPr lang="en-DE"/>
        </a:p>
      </dgm:t>
    </dgm:pt>
    <dgm:pt modelId="{703A7CFF-943B-4AF8-9FDF-1B74D45122BC}" type="pres">
      <dgm:prSet presAssocID="{609F6C54-26F9-4D2A-93C3-CFABCB3E3DD0}" presName="linearFlow" presStyleCnt="0">
        <dgm:presLayoutVars>
          <dgm:dir/>
          <dgm:animLvl val="lvl"/>
          <dgm:resizeHandles val="exact"/>
        </dgm:presLayoutVars>
      </dgm:prSet>
      <dgm:spPr/>
    </dgm:pt>
    <dgm:pt modelId="{D07E336D-DC41-46C5-A647-8B0DB695B957}" type="pres">
      <dgm:prSet presAssocID="{9BE6C541-B42C-48D0-B0BB-E3C3F88EB06B}" presName="composite" presStyleCnt="0"/>
      <dgm:spPr/>
    </dgm:pt>
    <dgm:pt modelId="{A479F892-F9C2-4DD5-8179-428E453636C9}" type="pres">
      <dgm:prSet presAssocID="{9BE6C541-B42C-48D0-B0BB-E3C3F88EB06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31C202E9-A04F-48FA-8243-0A421F815DDF}" type="pres">
      <dgm:prSet presAssocID="{9BE6C541-B42C-48D0-B0BB-E3C3F88EB06B}" presName="parSh" presStyleLbl="node1" presStyleIdx="0" presStyleCnt="1"/>
      <dgm:spPr/>
    </dgm:pt>
    <dgm:pt modelId="{D828F6DC-D2B6-4D96-8647-03336677FFFD}" type="pres">
      <dgm:prSet presAssocID="{9BE6C541-B42C-48D0-B0BB-E3C3F88EB06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9C35D362-96A3-4E1F-936D-24511FB14804}" srcId="{609F6C54-26F9-4D2A-93C3-CFABCB3E3DD0}" destId="{9BE6C541-B42C-48D0-B0BB-E3C3F88EB06B}" srcOrd="0" destOrd="0" parTransId="{CB877269-948B-4D0B-ABEE-CB5467ABD03E}" sibTransId="{71377D24-AAE4-4B0A-9B95-09FDA055EFB5}"/>
    <dgm:cxn modelId="{8482B183-256C-4D04-A715-0FC335E52F7B}" type="presOf" srcId="{9BE6C541-B42C-48D0-B0BB-E3C3F88EB06B}" destId="{A479F892-F9C2-4DD5-8179-428E453636C9}" srcOrd="0" destOrd="0" presId="urn:microsoft.com/office/officeart/2005/8/layout/process3"/>
    <dgm:cxn modelId="{EC349186-687E-422F-ABAF-A499471636CB}" type="presOf" srcId="{9BE6C541-B42C-48D0-B0BB-E3C3F88EB06B}" destId="{31C202E9-A04F-48FA-8243-0A421F815DDF}" srcOrd="1" destOrd="0" presId="urn:microsoft.com/office/officeart/2005/8/layout/process3"/>
    <dgm:cxn modelId="{77DDCCAD-B197-436E-8931-FDB41AAB1FF2}" type="presOf" srcId="{28E4CAA4-AFCB-4141-8743-18930683DF04}" destId="{D828F6DC-D2B6-4D96-8647-03336677FFFD}" srcOrd="0" destOrd="0" presId="urn:microsoft.com/office/officeart/2005/8/layout/process3"/>
    <dgm:cxn modelId="{88348FBD-7C41-49A9-8E77-97A737D69583}" srcId="{9BE6C541-B42C-48D0-B0BB-E3C3F88EB06B}" destId="{28E4CAA4-AFCB-4141-8743-18930683DF04}" srcOrd="0" destOrd="0" parTransId="{70866F3F-26FF-43D0-858A-2D4BDC29D827}" sibTransId="{5879F14B-EE55-4E7B-9455-9076D23E01A5}"/>
    <dgm:cxn modelId="{517139DF-E8F5-4AD8-A03F-2F7316E8EC8A}" type="presOf" srcId="{609F6C54-26F9-4D2A-93C3-CFABCB3E3DD0}" destId="{703A7CFF-943B-4AF8-9FDF-1B74D45122BC}" srcOrd="0" destOrd="0" presId="urn:microsoft.com/office/officeart/2005/8/layout/process3"/>
    <dgm:cxn modelId="{C69E945E-EEE0-4A07-92DE-7DAF9CF023DC}" type="presParOf" srcId="{703A7CFF-943B-4AF8-9FDF-1B74D45122BC}" destId="{D07E336D-DC41-46C5-A647-8B0DB695B957}" srcOrd="0" destOrd="0" presId="urn:microsoft.com/office/officeart/2005/8/layout/process3"/>
    <dgm:cxn modelId="{4A0544EA-93B4-440F-AE1E-9BF388B21B49}" type="presParOf" srcId="{D07E336D-DC41-46C5-A647-8B0DB695B957}" destId="{A479F892-F9C2-4DD5-8179-428E453636C9}" srcOrd="0" destOrd="0" presId="urn:microsoft.com/office/officeart/2005/8/layout/process3"/>
    <dgm:cxn modelId="{8A342EFD-B0CD-494C-9A85-C652347F304A}" type="presParOf" srcId="{D07E336D-DC41-46C5-A647-8B0DB695B957}" destId="{31C202E9-A04F-48FA-8243-0A421F815DDF}" srcOrd="1" destOrd="0" presId="urn:microsoft.com/office/officeart/2005/8/layout/process3"/>
    <dgm:cxn modelId="{9FC49228-3219-48B2-9D64-247A07B35589}" type="presParOf" srcId="{D07E336D-DC41-46C5-A647-8B0DB695B957}" destId="{D828F6DC-D2B6-4D96-8647-03336677FF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D0237-0174-4DC0-96AB-AC8767DE862B}">
      <dsp:nvSpPr>
        <dsp:cNvPr id="0" name=""/>
        <dsp:cNvSpPr/>
      </dsp:nvSpPr>
      <dsp:spPr>
        <a:xfrm>
          <a:off x="5230" y="34310"/>
          <a:ext cx="237802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Parser</a:t>
          </a:r>
          <a:endParaRPr lang="en-DE" sz="2100" kern="1200" dirty="0"/>
        </a:p>
      </dsp:txBody>
      <dsp:txXfrm>
        <a:off x="5230" y="34310"/>
        <a:ext cx="2378024" cy="604800"/>
      </dsp:txXfrm>
    </dsp:sp>
    <dsp:sp modelId="{564F43B7-0462-469F-9930-B5C4BAB7702A}">
      <dsp:nvSpPr>
        <dsp:cNvPr id="0" name=""/>
        <dsp:cNvSpPr/>
      </dsp:nvSpPr>
      <dsp:spPr>
        <a:xfrm>
          <a:off x="492295" y="639110"/>
          <a:ext cx="237802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Builds syntax trees</a:t>
          </a:r>
          <a:endParaRPr lang="en-DE" sz="2100" kern="1200" dirty="0"/>
        </a:p>
      </dsp:txBody>
      <dsp:txXfrm>
        <a:off x="527723" y="674538"/>
        <a:ext cx="2307168" cy="1138744"/>
      </dsp:txXfrm>
    </dsp:sp>
    <dsp:sp modelId="{0B44295F-4873-4458-94F9-F860BB351669}">
      <dsp:nvSpPr>
        <dsp:cNvPr id="0" name=""/>
        <dsp:cNvSpPr/>
      </dsp:nvSpPr>
      <dsp:spPr>
        <a:xfrm>
          <a:off x="2743754" y="40680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700" kern="1200"/>
        </a:p>
      </dsp:txBody>
      <dsp:txXfrm>
        <a:off x="2743754" y="159092"/>
        <a:ext cx="586641" cy="355235"/>
      </dsp:txXfrm>
    </dsp:sp>
    <dsp:sp modelId="{C3D001E2-346F-4F77-AC72-3DDDBB9F6529}">
      <dsp:nvSpPr>
        <dsp:cNvPr id="0" name=""/>
        <dsp:cNvSpPr/>
      </dsp:nvSpPr>
      <dsp:spPr>
        <a:xfrm>
          <a:off x="3825254" y="34310"/>
          <a:ext cx="237802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Compiler</a:t>
          </a:r>
          <a:endParaRPr lang="en-DE" sz="2100" kern="1200" dirty="0"/>
        </a:p>
      </dsp:txBody>
      <dsp:txXfrm>
        <a:off x="3825254" y="34310"/>
        <a:ext cx="2378024" cy="604800"/>
      </dsp:txXfrm>
    </dsp:sp>
    <dsp:sp modelId="{70633867-5DE1-4372-9A14-5D3FFAC56BD1}">
      <dsp:nvSpPr>
        <dsp:cNvPr id="0" name=""/>
        <dsp:cNvSpPr/>
      </dsp:nvSpPr>
      <dsp:spPr>
        <a:xfrm>
          <a:off x="4312320" y="639110"/>
          <a:ext cx="237802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Builds semantic model</a:t>
          </a:r>
          <a:endParaRPr lang="en-DE" sz="2100" kern="1200" dirty="0"/>
        </a:p>
      </dsp:txBody>
      <dsp:txXfrm>
        <a:off x="4347748" y="674538"/>
        <a:ext cx="2307168" cy="1138744"/>
      </dsp:txXfrm>
    </dsp:sp>
    <dsp:sp modelId="{40048776-2C6F-4374-B46A-705BE2766945}">
      <dsp:nvSpPr>
        <dsp:cNvPr id="0" name=""/>
        <dsp:cNvSpPr/>
      </dsp:nvSpPr>
      <dsp:spPr>
        <a:xfrm>
          <a:off x="6563779" y="40680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700" kern="1200"/>
        </a:p>
      </dsp:txBody>
      <dsp:txXfrm>
        <a:off x="6563779" y="159092"/>
        <a:ext cx="586641" cy="355235"/>
      </dsp:txXfrm>
    </dsp:sp>
    <dsp:sp modelId="{E092C870-A262-4261-85AF-3625E7F4B188}">
      <dsp:nvSpPr>
        <dsp:cNvPr id="0" name=""/>
        <dsp:cNvSpPr/>
      </dsp:nvSpPr>
      <dsp:spPr>
        <a:xfrm>
          <a:off x="7645279" y="34310"/>
          <a:ext cx="2378024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Emitter</a:t>
          </a:r>
          <a:endParaRPr lang="en-DE" sz="2100" kern="1200" dirty="0"/>
        </a:p>
      </dsp:txBody>
      <dsp:txXfrm>
        <a:off x="7645279" y="34310"/>
        <a:ext cx="2378024" cy="604800"/>
      </dsp:txXfrm>
    </dsp:sp>
    <dsp:sp modelId="{E2259C44-CDB3-4132-BC98-99C3C684FF8F}">
      <dsp:nvSpPr>
        <dsp:cNvPr id="0" name=""/>
        <dsp:cNvSpPr/>
      </dsp:nvSpPr>
      <dsp:spPr>
        <a:xfrm>
          <a:off x="8132345" y="639110"/>
          <a:ext cx="2378024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Emits IL code</a:t>
          </a:r>
          <a:endParaRPr lang="en-DE" sz="2100" kern="1200" dirty="0"/>
        </a:p>
      </dsp:txBody>
      <dsp:txXfrm>
        <a:off x="8167773" y="674538"/>
        <a:ext cx="2307168" cy="1138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202E9-A04F-48FA-8243-0A421F815DDF}">
      <dsp:nvSpPr>
        <dsp:cNvPr id="0" name=""/>
        <dsp:cNvSpPr/>
      </dsp:nvSpPr>
      <dsp:spPr>
        <a:xfrm>
          <a:off x="0" y="23510"/>
          <a:ext cx="2590765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Source Generators</a:t>
          </a:r>
          <a:endParaRPr lang="en-DE" sz="2100" kern="1200" dirty="0"/>
        </a:p>
      </dsp:txBody>
      <dsp:txXfrm>
        <a:off x="0" y="23510"/>
        <a:ext cx="2590765" cy="576000"/>
      </dsp:txXfrm>
    </dsp:sp>
    <dsp:sp modelId="{D828F6DC-D2B6-4D96-8647-03336677FFFD}">
      <dsp:nvSpPr>
        <dsp:cNvPr id="0" name=""/>
        <dsp:cNvSpPr/>
      </dsp:nvSpPr>
      <dsp:spPr>
        <a:xfrm>
          <a:off x="530638" y="599510"/>
          <a:ext cx="2590765" cy="12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Adds new source based on partial compilation</a:t>
          </a:r>
          <a:endParaRPr lang="en-DE" sz="2100" kern="1200" dirty="0"/>
        </a:p>
      </dsp:txBody>
      <dsp:txXfrm>
        <a:off x="567542" y="636414"/>
        <a:ext cx="2516957" cy="118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DB4D1-E4B5-42AF-BAB7-801F7D72D53C}" type="datetimeFigureOut">
              <a:rPr lang="en-DE" smtClean="0"/>
              <a:t>15/03/2021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4D4F6-F0F6-4AD1-A4D6-FF19080416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25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0145-C272-4A7F-8F2E-F133D3CAB9A7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06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148-0DB0-463C-9AF4-EE34980E9A15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7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C898-51F2-4A66-AEE9-8A3E256C9FCD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55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6BB1-D3D5-49F9-82C2-05613FD1EE14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17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A69A-93A3-4AC5-9C2E-11B170701826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64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A70F-1389-4FFA-B01B-94386F91F7A1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14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5B5C-CF1C-4B34-9EA2-DC62CAB279D4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22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6FF-F9A5-4756-B12F-866BA3DFD718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47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1213-C83D-4852-9DF3-50C9784D012E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52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08D-FCD2-4B0C-B45D-21AC0FECB68F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511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47FC-1422-4804-A4E5-F29F414C96E7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8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000000"/>
            </a:gs>
            <a:gs pos="100000">
              <a:srgbClr val="5C005C"/>
            </a:gs>
            <a:gs pos="0">
              <a:srgbClr val="1A3E3E"/>
            </a:gs>
            <a:gs pos="29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2DA2-E42B-452B-B428-98D2B090FBF0}" type="datetime8">
              <a:rPr lang="en-DE" smtClean="0"/>
              <a:t>15/03/2021 16:50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7BD2-579B-4B0B-8C04-641D95B634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6465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gen.dev/" TargetMode="External"/><Relationship Id="rId7" Type="http://schemas.openxmlformats.org/officeDocument/2006/relationships/hyperlink" Target="https://github.com/chsienki/Kittitas" TargetMode="External"/><Relationship Id="rId2" Type="http://schemas.openxmlformats.org/officeDocument/2006/relationships/hyperlink" Target="https://github.com/davidwengier/SourceGeneratorTemp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/blob/master/docs/features/source-generators.cookbook.md" TargetMode="External"/><Relationship Id="rId5" Type="http://schemas.openxmlformats.org/officeDocument/2006/relationships/hyperlink" Target="https://roslynquoter.azurewebsites.net/" TargetMode="External"/><Relationship Id="rId4" Type="http://schemas.openxmlformats.org/officeDocument/2006/relationships/hyperlink" Target="https://sharplab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9E31-0A55-458C-A0A1-EFD5BE0FD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When Code‘s Coding Code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5765-3F87-4072-9E0B-60FDDC31A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C# Source Generators to higher-order coding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575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160-0753-45C0-AF47-30DEA7A3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9ED8-45B2-458A-81A9-643D19B8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the what, why &amp; how</a:t>
            </a:r>
          </a:p>
          <a:p>
            <a:r>
              <a:rPr lang="en-US" dirty="0"/>
              <a:t>Showing what it is and what it isn’t</a:t>
            </a:r>
          </a:p>
          <a:p>
            <a:r>
              <a:rPr lang="en-US" dirty="0"/>
              <a:t>Give a little view into possible uses</a:t>
            </a:r>
          </a:p>
          <a:p>
            <a:r>
              <a:rPr lang="en-US" dirty="0"/>
              <a:t>ATTAIN WORLD DOMINANCE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1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165-111D-492C-BA33-F0B4301E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0187-7556-4ABB-B273-0D50E1BA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component meant to enhance &amp; extend existing code</a:t>
            </a:r>
          </a:p>
          <a:p>
            <a:r>
              <a:rPr lang="en-US" dirty="0"/>
              <a:t>Integrated into the Roslyn/</a:t>
            </a:r>
            <a:r>
              <a:rPr lang="en-US" dirty="0" err="1"/>
              <a:t>MSBuild</a:t>
            </a:r>
            <a:r>
              <a:rPr lang="en-US" dirty="0"/>
              <a:t> pipeline</a:t>
            </a:r>
          </a:p>
          <a:p>
            <a:r>
              <a:rPr lang="en-US" dirty="0"/>
              <a:t>Implemented like a Roslyn Analyzer</a:t>
            </a:r>
          </a:p>
        </p:txBody>
      </p:sp>
    </p:spTree>
    <p:extLst>
      <p:ext uri="{BB962C8B-B14F-4D97-AF65-F5344CB8AC3E}">
        <p14:creationId xmlns:p14="http://schemas.microsoft.com/office/powerpoint/2010/main" val="28440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9D9B-E666-4283-98E6-ADEF214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40BB-0D40-44A9-B7D9-28B9F7FA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of boilerplate code</a:t>
            </a:r>
          </a:p>
          <a:p>
            <a:r>
              <a:rPr lang="en-US" dirty="0"/>
              <a:t>Enhancing framework features</a:t>
            </a:r>
          </a:p>
          <a:p>
            <a:r>
              <a:rPr lang="en-US" dirty="0"/>
              <a:t>Code based on dynamic data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90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6BE8-8600-4EB7-AAA1-76845EB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A27230-7299-4786-8EF4-98593B74D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Generators</a:t>
            </a:r>
            <a:endParaRPr lang="en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C313A8-20B8-4F16-B31F-B454790484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Adds new source files</a:t>
            </a:r>
          </a:p>
          <a:p>
            <a:r>
              <a:rPr lang="en-US" dirty="0" err="1"/>
              <a:t>Intellisense</a:t>
            </a:r>
            <a:r>
              <a:rPr lang="en-US" dirty="0"/>
              <a:t> is available</a:t>
            </a:r>
          </a:p>
          <a:p>
            <a:r>
              <a:rPr lang="en-US" dirty="0"/>
              <a:t>Code generation at design &amp; build time</a:t>
            </a:r>
          </a:p>
          <a:p>
            <a:r>
              <a:rPr lang="en-US" dirty="0"/>
              <a:t>Diagnostics at design time</a:t>
            </a:r>
          </a:p>
          <a:p>
            <a:r>
              <a:rPr lang="en-US" dirty="0"/>
              <a:t>Able to consume specially flagged “analyzer files”</a:t>
            </a:r>
          </a:p>
          <a:p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FDA7B4-0360-4E47-8C12-DACA1B177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Fody</a:t>
            </a:r>
            <a:r>
              <a:rPr lang="en-US" dirty="0"/>
              <a:t> / </a:t>
            </a:r>
            <a:r>
              <a:rPr lang="en-US" dirty="0" err="1"/>
              <a:t>PostSharp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5CEEE9-9082-4681-845A-580CE8509E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Modifies existing/compiled code</a:t>
            </a:r>
          </a:p>
          <a:p>
            <a:r>
              <a:rPr lang="en-US" dirty="0"/>
              <a:t>No </a:t>
            </a:r>
            <a:r>
              <a:rPr lang="en-US" dirty="0" err="1"/>
              <a:t>Intellisense</a:t>
            </a:r>
            <a:r>
              <a:rPr lang="en-US" dirty="0"/>
              <a:t> available</a:t>
            </a:r>
          </a:p>
          <a:p>
            <a:r>
              <a:rPr lang="en-US" dirty="0"/>
              <a:t>Diagnostics at build time</a:t>
            </a:r>
          </a:p>
          <a:p>
            <a:r>
              <a:rPr lang="en-US" dirty="0"/>
              <a:t>Potentially able to consume external files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D455914-2F86-4C5D-96C4-1DFBE94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*Disclaimer: I did not use </a:t>
            </a:r>
            <a:r>
              <a:rPr lang="en-US" dirty="0" err="1"/>
              <a:t>PostSharp</a:t>
            </a:r>
            <a:r>
              <a:rPr lang="en-US" dirty="0"/>
              <a:t> as extensively, so this information might not be as accurate.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196D-0E64-4D03-B200-D2E195B4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551C5B-2BBD-4D92-B665-686C43090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05607"/>
              </p:ext>
            </p:extLst>
          </p:nvPr>
        </p:nvGraphicFramePr>
        <p:xfrm>
          <a:off x="838200" y="1690689"/>
          <a:ext cx="10515600" cy="188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5790E2-307A-4F8E-9C63-1B03D5F32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373469"/>
              </p:ext>
            </p:extLst>
          </p:nvPr>
        </p:nvGraphicFramePr>
        <p:xfrm>
          <a:off x="4535300" y="3953311"/>
          <a:ext cx="3121404" cy="188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C913999-F541-4AFB-9951-777F9D5C24BB}"/>
              </a:ext>
            </a:extLst>
          </p:cNvPr>
          <p:cNvSpPr/>
          <p:nvPr/>
        </p:nvSpPr>
        <p:spPr>
          <a:xfrm>
            <a:off x="3931291" y="2516697"/>
            <a:ext cx="604007" cy="18830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384A0EB5-2C41-4F33-8B15-FD8ECA3466A6}"/>
              </a:ext>
            </a:extLst>
          </p:cNvPr>
          <p:cNvSpPr/>
          <p:nvPr/>
        </p:nvSpPr>
        <p:spPr>
          <a:xfrm rot="10800000">
            <a:off x="7628389" y="2487489"/>
            <a:ext cx="475726" cy="18830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9F8B5-6ACF-4F77-B7B1-3C3E2F72424C}"/>
              </a:ext>
            </a:extLst>
          </p:cNvPr>
          <p:cNvSpPr txBox="1"/>
          <p:nvPr/>
        </p:nvSpPr>
        <p:spPr>
          <a:xfrm>
            <a:off x="3931291" y="322737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</a:t>
            </a:r>
          </a:p>
          <a:p>
            <a:r>
              <a:rPr lang="en-US" sz="1200" dirty="0"/>
              <a:t>once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0EF2E-2A7D-46EE-8125-D13CD736BF55}"/>
              </a:ext>
            </a:extLst>
          </p:cNvPr>
          <p:cNvSpPr/>
          <p:nvPr/>
        </p:nvSpPr>
        <p:spPr>
          <a:xfrm>
            <a:off x="1060509" y="4370510"/>
            <a:ext cx="763398" cy="104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*.cs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AB897-5D28-495D-BB61-7C43AE06BD2A}"/>
              </a:ext>
            </a:extLst>
          </p:cNvPr>
          <p:cNvSpPr/>
          <p:nvPr/>
        </p:nvSpPr>
        <p:spPr>
          <a:xfrm>
            <a:off x="9986394" y="4370510"/>
            <a:ext cx="763398" cy="104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*.</a:t>
            </a:r>
            <a:r>
              <a:rPr lang="en-US" dirty="0" err="1"/>
              <a:t>dll</a:t>
            </a:r>
            <a:endParaRPr lang="en-US" dirty="0"/>
          </a:p>
          <a:p>
            <a:pPr algn="r"/>
            <a:r>
              <a:rPr lang="en-US" dirty="0"/>
              <a:t>*.exe</a:t>
            </a:r>
            <a:endParaRPr lang="en-DE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113F02D-9C51-4F74-8C0E-56D65F82DA04}"/>
              </a:ext>
            </a:extLst>
          </p:cNvPr>
          <p:cNvSpPr/>
          <p:nvPr/>
        </p:nvSpPr>
        <p:spPr>
          <a:xfrm>
            <a:off x="1190189" y="3674301"/>
            <a:ext cx="504038" cy="5956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D1FBC90-3608-4634-861E-078D6C3BF6E5}"/>
              </a:ext>
            </a:extLst>
          </p:cNvPr>
          <p:cNvSpPr/>
          <p:nvPr/>
        </p:nvSpPr>
        <p:spPr>
          <a:xfrm rot="10800000">
            <a:off x="10116074" y="3688905"/>
            <a:ext cx="504038" cy="5956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0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8" grpId="0" animBg="1"/>
      <p:bldP spid="9" grpId="0" animBg="1"/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72256-B0E3-4C6E-ACE7-FB286817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F9D5-54CB-4A35-88DB-5E31D20C8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67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7859B-B3C8-42B4-8705-0318D96F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74F98-CE77-40A7-8963-C831D301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Template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https://github.com/davidwengier/SourceGeneratorTemplate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Playgrounds: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https://sourcegen.dev/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https://sharplab.io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https://roslynquoter.azurewebsites.net/</a:t>
            </a:r>
          </a:p>
          <a:p>
            <a:r>
              <a:rPr lang="en-US" dirty="0">
                <a:ea typeface="+mn-lt"/>
                <a:cs typeface="+mn-lt"/>
              </a:rPr>
              <a:t>Cookbook</a:t>
            </a:r>
          </a:p>
          <a:p>
            <a:pPr lvl="1"/>
            <a:r>
              <a:rPr lang="en-US" dirty="0">
                <a:ea typeface="+mn-lt"/>
                <a:cs typeface="+mn-lt"/>
                <a:hlinkClick r:id="rId6"/>
              </a:rPr>
              <a:t>https://github.com/dotnet/roslyn/blob/master/docs/features/source-generators.cookbook.md</a:t>
            </a:r>
          </a:p>
          <a:p>
            <a:r>
              <a:rPr lang="en-US" dirty="0">
                <a:ea typeface="+mn-lt"/>
                <a:cs typeface="+mn-lt"/>
              </a:rPr>
              <a:t>Debugging</a:t>
            </a:r>
          </a:p>
          <a:p>
            <a:pPr lvl="1"/>
            <a:r>
              <a:rPr lang="en-US" dirty="0">
                <a:ea typeface="+mn-lt"/>
                <a:cs typeface="+mn-lt"/>
                <a:hlinkClick r:id="rId7"/>
              </a:rPr>
              <a:t>https://github.com/chsienki/Kittitas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930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1ED37-1F53-4F89-BA1F-E5931E647668}"/>
              </a:ext>
            </a:extLst>
          </p:cNvPr>
          <p:cNvSpPr txBox="1"/>
          <p:nvPr/>
        </p:nvSpPr>
        <p:spPr>
          <a:xfrm>
            <a:off x="3950829" y="2828836"/>
            <a:ext cx="4290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you.</a:t>
            </a:r>
            <a:endParaRPr lang="en-DE" sz="7200" dirty="0"/>
          </a:p>
        </p:txBody>
      </p:sp>
    </p:spTree>
    <p:extLst>
      <p:ext uri="{BB962C8B-B14F-4D97-AF65-F5344CB8AC3E}">
        <p14:creationId xmlns:p14="http://schemas.microsoft.com/office/powerpoint/2010/main" val="14909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252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When Code‘s Coding Code</vt:lpstr>
      <vt:lpstr>Goals</vt:lpstr>
      <vt:lpstr>What?</vt:lpstr>
      <vt:lpstr>Why?</vt:lpstr>
      <vt:lpstr>Comparison</vt:lpstr>
      <vt:lpstr>How?</vt:lpstr>
      <vt:lpstr>Demo</vt:lpstr>
      <vt:lpstr>Useful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Waldemar Tomme</dc:creator>
  <cp:lastModifiedBy>Waldemar Tomme</cp:lastModifiedBy>
  <cp:revision>33</cp:revision>
  <dcterms:created xsi:type="dcterms:W3CDTF">2021-03-06T19:06:57Z</dcterms:created>
  <dcterms:modified xsi:type="dcterms:W3CDTF">2021-03-15T16:05:07Z</dcterms:modified>
</cp:coreProperties>
</file>