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5489-13A7-40DB-B310-D3E8E250668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B608-CB2B-48EB-B62C-8B922E9E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1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5489-13A7-40DB-B310-D3E8E250668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B608-CB2B-48EB-B62C-8B922E9E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5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5489-13A7-40DB-B310-D3E8E250668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B608-CB2B-48EB-B62C-8B922E9E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3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5489-13A7-40DB-B310-D3E8E250668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B608-CB2B-48EB-B62C-8B922E9E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6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5489-13A7-40DB-B310-D3E8E250668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B608-CB2B-48EB-B62C-8B922E9E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7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5489-13A7-40DB-B310-D3E8E250668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B608-CB2B-48EB-B62C-8B922E9E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3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5489-13A7-40DB-B310-D3E8E250668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B608-CB2B-48EB-B62C-8B922E9E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1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5489-13A7-40DB-B310-D3E8E250668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B608-CB2B-48EB-B62C-8B922E9E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0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5489-13A7-40DB-B310-D3E8E250668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B608-CB2B-48EB-B62C-8B922E9E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7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5489-13A7-40DB-B310-D3E8E250668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B608-CB2B-48EB-B62C-8B922E9E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7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5489-13A7-40DB-B310-D3E8E250668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B608-CB2B-48EB-B62C-8B922E9E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6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A5489-13A7-40DB-B310-D3E8E250668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5B608-CB2B-48EB-B62C-8B922E9E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2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022006" cy="2387600"/>
          </a:xfrm>
        </p:spPr>
        <p:txBody>
          <a:bodyPr/>
          <a:lstStyle/>
          <a:p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Backend Template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i="1" u="sng" dirty="0" smtClean="0"/>
              <a:t>SD2 R&amp;D </a:t>
            </a:r>
            <a:r>
              <a:rPr lang="en-US" sz="1600" i="1" u="sng" dirty="0" err="1" smtClean="0"/>
              <a:t>Elcom</a:t>
            </a:r>
            <a:r>
              <a:rPr lang="en-US" sz="1600" i="1" u="sng" dirty="0"/>
              <a:t> </a:t>
            </a:r>
            <a:r>
              <a:rPr lang="en-US" sz="1600" i="1" u="sng" dirty="0" smtClean="0"/>
              <a:t>2020</a:t>
            </a:r>
            <a:endParaRPr lang="en-US" sz="1600" i="1" u="sng" dirty="0"/>
          </a:p>
        </p:txBody>
      </p:sp>
    </p:spTree>
    <p:extLst>
      <p:ext uri="{BB962C8B-B14F-4D97-AF65-F5344CB8AC3E}">
        <p14:creationId xmlns:p14="http://schemas.microsoft.com/office/powerpoint/2010/main" val="11726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4" y="1"/>
            <a:ext cx="10515600" cy="111594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L2-cahe/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EhCache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(2.5.2)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34" y="1115940"/>
            <a:ext cx="12172666" cy="5742059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Mặc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hibernate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cơ</a:t>
            </a:r>
            <a:r>
              <a:rPr lang="en-US" sz="1800" dirty="0" smtClean="0"/>
              <a:t> </a:t>
            </a:r>
            <a:r>
              <a:rPr lang="en-US" sz="1800" dirty="0" err="1" smtClean="0"/>
              <a:t>chế</a:t>
            </a:r>
            <a:r>
              <a:rPr lang="en-US" sz="1800" dirty="0" smtClean="0"/>
              <a:t> </a:t>
            </a:r>
            <a:r>
              <a:rPr lang="en-US" sz="1800" dirty="0"/>
              <a:t>First Level </a:t>
            </a:r>
            <a:r>
              <a:rPr lang="en-US" sz="1800" dirty="0" smtClean="0"/>
              <a:t>Cache (L1-cache), </a:t>
            </a:r>
            <a:r>
              <a:rPr lang="en-US" sz="1800" dirty="0" err="1" smtClean="0"/>
              <a:t>phạm</a:t>
            </a:r>
            <a:r>
              <a:rPr lang="en-US" sz="1800" dirty="0" smtClean="0"/>
              <a:t> vi data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cache </a:t>
            </a:r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nằm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Session/</a:t>
            </a:r>
            <a:r>
              <a:rPr lang="en-US" sz="1800" dirty="0" err="1" smtClean="0"/>
              <a:t>phiên</a:t>
            </a:r>
            <a:r>
              <a:rPr lang="en-US" sz="1800" dirty="0" smtClean="0"/>
              <a:t>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nối</a:t>
            </a:r>
            <a:r>
              <a:rPr lang="en-US" sz="1800" dirty="0" smtClean="0"/>
              <a:t> </a:t>
            </a:r>
            <a:r>
              <a:rPr lang="en-US" sz="1800" dirty="0" err="1" smtClean="0"/>
              <a:t>xử</a:t>
            </a:r>
            <a:r>
              <a:rPr lang="en-US" sz="1800" dirty="0" smtClean="0"/>
              <a:t> </a:t>
            </a:r>
            <a:r>
              <a:rPr lang="en-US" sz="1800" dirty="0" err="1" smtClean="0"/>
              <a:t>lý</a:t>
            </a:r>
            <a:r>
              <a:rPr lang="en-US" sz="1800" dirty="0" smtClean="0"/>
              <a:t> </a:t>
            </a:r>
            <a:r>
              <a:rPr lang="en-US" sz="1800" dirty="0" err="1" smtClean="0"/>
              <a:t>đó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Khi</a:t>
            </a:r>
            <a:r>
              <a:rPr lang="en-US" sz="1800" dirty="0" smtClean="0"/>
              <a:t> active L2-cache </a:t>
            </a:r>
            <a:r>
              <a:rPr lang="en-US" sz="1800" dirty="0" err="1" smtClean="0"/>
              <a:t>thì</a:t>
            </a:r>
            <a:r>
              <a:rPr lang="en-US" sz="1800" dirty="0" smtClean="0"/>
              <a:t> </a:t>
            </a:r>
            <a:r>
              <a:rPr lang="en-US" sz="1800" dirty="0" err="1" smtClean="0"/>
              <a:t>phạm</a:t>
            </a:r>
            <a:r>
              <a:rPr lang="en-US" sz="1800" dirty="0" smtClean="0"/>
              <a:t> vi data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cache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nằm</a:t>
            </a:r>
            <a:r>
              <a:rPr lang="en-US" sz="1800" dirty="0" smtClean="0"/>
              <a:t> ở </a:t>
            </a:r>
            <a:r>
              <a:rPr lang="en-US" sz="1800" dirty="0" err="1" smtClean="0"/>
              <a:t>mức</a:t>
            </a:r>
            <a:r>
              <a:rPr lang="en-US" sz="1800" dirty="0" smtClean="0"/>
              <a:t> </a:t>
            </a:r>
            <a:r>
              <a:rPr lang="en-US" sz="1800" dirty="0" err="1" smtClean="0"/>
              <a:t>cao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/>
              <a:t>:</a:t>
            </a:r>
            <a:r>
              <a:rPr lang="en-US" sz="1800" dirty="0" smtClean="0"/>
              <a:t> </a:t>
            </a:r>
            <a:r>
              <a:rPr lang="en-US" sz="1800" dirty="0" err="1" smtClean="0"/>
              <a:t>thuộc</a:t>
            </a:r>
            <a:r>
              <a:rPr lang="en-US" sz="1800" dirty="0" smtClean="0"/>
              <a:t> </a:t>
            </a:r>
            <a:r>
              <a:rPr lang="en-US" sz="1800" dirty="0" err="1" smtClean="0"/>
              <a:t>SessionFactory</a:t>
            </a:r>
            <a:r>
              <a:rPr lang="en-US" sz="1800" dirty="0" smtClean="0"/>
              <a:t> </a:t>
            </a:r>
            <a:r>
              <a:rPr lang="en-US" sz="1800" dirty="0" err="1" smtClean="0"/>
              <a:t>quản</a:t>
            </a:r>
            <a:r>
              <a:rPr lang="en-US" sz="1800" dirty="0" smtClean="0"/>
              <a:t> </a:t>
            </a:r>
            <a:r>
              <a:rPr lang="en-US" sz="1800" dirty="0" err="1" smtClean="0"/>
              <a:t>lý</a:t>
            </a:r>
            <a:r>
              <a:rPr lang="en-US" sz="1800" dirty="0" smtClean="0"/>
              <a:t>, </a:t>
            </a:r>
            <a:r>
              <a:rPr lang="en-US" sz="1800" dirty="0" err="1" smtClean="0"/>
              <a:t>ví</a:t>
            </a:r>
            <a:r>
              <a:rPr lang="en-US" sz="1800" dirty="0" smtClean="0"/>
              <a:t> </a:t>
            </a:r>
            <a:r>
              <a:rPr lang="en-US" sz="1800" dirty="0" err="1" smtClean="0"/>
              <a:t>dụ</a:t>
            </a: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app </a:t>
            </a:r>
            <a:r>
              <a:rPr lang="en-US" sz="1800" dirty="0" err="1" smtClean="0"/>
              <a:t>chạy</a:t>
            </a:r>
            <a:r>
              <a:rPr lang="en-US" sz="1800" dirty="0" smtClean="0"/>
              <a:t>,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nhiều</a:t>
            </a:r>
            <a:r>
              <a:rPr lang="en-US" sz="1800" dirty="0" smtClean="0"/>
              <a:t> session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nối</a:t>
            </a:r>
            <a:r>
              <a:rPr lang="en-US" sz="1800" dirty="0" smtClean="0"/>
              <a:t> </a:t>
            </a:r>
            <a:r>
              <a:rPr lang="en-US" sz="1800" dirty="0" err="1" smtClean="0"/>
              <a:t>tới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lấy</a:t>
            </a:r>
            <a:r>
              <a:rPr lang="en-US" sz="1800" dirty="0" smtClean="0"/>
              <a:t> data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bảng</a:t>
            </a:r>
            <a:r>
              <a:rPr lang="en-US" sz="1800" dirty="0" smtClean="0"/>
              <a:t> user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thì</a:t>
            </a:r>
            <a:r>
              <a:rPr lang="en-US" sz="1800" dirty="0" smtClean="0"/>
              <a:t> data </a:t>
            </a:r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lấy</a:t>
            </a:r>
            <a:r>
              <a:rPr lang="en-US" sz="1800" dirty="0" smtClean="0"/>
              <a:t> ở DB </a:t>
            </a:r>
            <a:r>
              <a:rPr lang="en-US" sz="1800" dirty="0" err="1" smtClean="0"/>
              <a:t>từ</a:t>
            </a:r>
            <a:r>
              <a:rPr lang="en-US" sz="1800" dirty="0" smtClean="0"/>
              <a:t> session </a:t>
            </a:r>
            <a:r>
              <a:rPr lang="en-US" sz="1800" dirty="0" err="1" smtClean="0"/>
              <a:t>đầu</a:t>
            </a:r>
            <a:r>
              <a:rPr lang="en-US" sz="1800" dirty="0" smtClean="0"/>
              <a:t> </a:t>
            </a:r>
            <a:r>
              <a:rPr lang="en-US" sz="1800" dirty="0" err="1" smtClean="0"/>
              <a:t>tiên</a:t>
            </a:r>
            <a:r>
              <a:rPr lang="en-US" sz="1800" dirty="0" smtClean="0"/>
              <a:t>, </a:t>
            </a:r>
            <a:r>
              <a:rPr lang="en-US" sz="1800" dirty="0" err="1" smtClean="0"/>
              <a:t>các</a:t>
            </a:r>
            <a:r>
              <a:rPr lang="en-US" sz="1800" dirty="0" smtClean="0"/>
              <a:t> session </a:t>
            </a:r>
            <a:r>
              <a:rPr lang="en-US" sz="1800" dirty="0" err="1" smtClean="0"/>
              <a:t>sau</a:t>
            </a:r>
            <a:r>
              <a:rPr lang="en-US" sz="1800" dirty="0" smtClean="0"/>
              <a:t>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lấy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dirty="0" err="1" smtClean="0"/>
              <a:t>SessionFactory</a:t>
            </a:r>
            <a:r>
              <a:rPr lang="en-US" sz="1800" dirty="0" smtClean="0"/>
              <a:t> </a:t>
            </a:r>
            <a:r>
              <a:rPr lang="en-US" sz="1800" dirty="0" err="1" smtClean="0"/>
              <a:t>chứ</a:t>
            </a:r>
            <a:r>
              <a:rPr lang="en-US" sz="1800" dirty="0" smtClean="0"/>
              <a:t> </a:t>
            </a:r>
            <a:r>
              <a:rPr lang="en-US" sz="1800" dirty="0" err="1" smtClean="0"/>
              <a:t>không</a:t>
            </a:r>
            <a:r>
              <a:rPr lang="en-US" sz="1800" dirty="0" smtClean="0"/>
              <a:t> </a:t>
            </a:r>
            <a:r>
              <a:rPr lang="en-US" sz="1800" dirty="0" err="1" smtClean="0"/>
              <a:t>lấy</a:t>
            </a:r>
            <a:r>
              <a:rPr lang="en-US" sz="1800" dirty="0" smtClean="0"/>
              <a:t> </a:t>
            </a:r>
            <a:r>
              <a:rPr lang="en-US" sz="1800" dirty="0" err="1" smtClean="0"/>
              <a:t>trực</a:t>
            </a:r>
            <a:r>
              <a:rPr lang="en-US" sz="1800" dirty="0" smtClean="0"/>
              <a:t> </a:t>
            </a:r>
            <a:r>
              <a:rPr lang="en-US" sz="1800" dirty="0" err="1" smtClean="0"/>
              <a:t>tiếp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DB,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cơ</a:t>
            </a:r>
            <a:r>
              <a:rPr lang="en-US" sz="1800" dirty="0" smtClean="0"/>
              <a:t> </a:t>
            </a:r>
            <a:r>
              <a:rPr lang="en-US" sz="1800" dirty="0" err="1" smtClean="0"/>
              <a:t>chế</a:t>
            </a:r>
            <a:r>
              <a:rPr lang="en-US" sz="1800" dirty="0" smtClean="0"/>
              <a:t> update, delete </a:t>
            </a:r>
            <a:r>
              <a:rPr lang="en-US" sz="1800" dirty="0" err="1" smtClean="0"/>
              <a:t>tác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 smtClean="0"/>
              <a:t>tới</a:t>
            </a:r>
            <a:r>
              <a:rPr lang="en-US" sz="1800" dirty="0" smtClean="0"/>
              <a:t> entity </a:t>
            </a:r>
            <a:r>
              <a:rPr lang="en-US" sz="1800" dirty="0" err="1" smtClean="0"/>
              <a:t>đó</a:t>
            </a:r>
            <a:r>
              <a:rPr lang="en-US" sz="1800" dirty="0" smtClean="0"/>
              <a:t>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hành</a:t>
            </a:r>
            <a:r>
              <a:rPr lang="en-US" sz="1800" dirty="0" smtClean="0"/>
              <a:t> </a:t>
            </a:r>
            <a:r>
              <a:rPr lang="en-US" sz="1800" dirty="0" err="1" smtClean="0"/>
              <a:t>xử</a:t>
            </a:r>
            <a:r>
              <a:rPr lang="en-US" sz="1800" dirty="0" smtClean="0"/>
              <a:t> </a:t>
            </a:r>
            <a:r>
              <a:rPr lang="en-US" sz="1800" dirty="0" err="1" smtClean="0"/>
              <a:t>riêng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đảm</a:t>
            </a:r>
            <a:r>
              <a:rPr lang="en-US" sz="1800" dirty="0" smtClean="0"/>
              <a:t> </a:t>
            </a:r>
            <a:r>
              <a:rPr lang="en-US" sz="1800" dirty="0" err="1" smtClean="0"/>
              <a:t>bảo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toàn</a:t>
            </a:r>
            <a:r>
              <a:rPr lang="en-US" sz="1800" dirty="0" smtClean="0"/>
              <a:t> </a:t>
            </a:r>
            <a:r>
              <a:rPr lang="en-US" sz="1800" dirty="0" err="1" smtClean="0"/>
              <a:t>vẹn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L2-cache </a:t>
            </a:r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hoạt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lấy</a:t>
            </a:r>
            <a:r>
              <a:rPr lang="en-US" sz="1800" dirty="0" smtClean="0"/>
              <a:t> </a:t>
            </a:r>
            <a:r>
              <a:rPr lang="en-US" sz="1800" dirty="0" err="1" smtClean="0"/>
              <a:t>đối</a:t>
            </a:r>
            <a:r>
              <a:rPr lang="en-US" sz="1800" dirty="0" smtClean="0"/>
              <a:t> </a:t>
            </a:r>
            <a:r>
              <a:rPr lang="en-US" sz="1800" dirty="0" err="1" smtClean="0"/>
              <a:t>tượng</a:t>
            </a:r>
            <a:r>
              <a:rPr lang="en-US" sz="1800" dirty="0" smtClean="0"/>
              <a:t> </a:t>
            </a:r>
            <a:r>
              <a:rPr lang="en-US" sz="1800" dirty="0" err="1" smtClean="0"/>
              <a:t>theo</a:t>
            </a:r>
            <a:r>
              <a:rPr lang="en-US" sz="1800" dirty="0" smtClean="0"/>
              <a:t> ID (</a:t>
            </a:r>
            <a:r>
              <a:rPr lang="en-US" sz="1800" dirty="0" err="1" smtClean="0"/>
              <a:t>session.load</a:t>
            </a:r>
            <a:r>
              <a:rPr lang="en-US" sz="1800" dirty="0" smtClean="0"/>
              <a:t>(), </a:t>
            </a:r>
            <a:r>
              <a:rPr lang="en-US" sz="1800" dirty="0" err="1" smtClean="0"/>
              <a:t>session.get</a:t>
            </a:r>
            <a:r>
              <a:rPr lang="en-US" sz="1800" dirty="0" smtClean="0"/>
              <a:t>(), </a:t>
            </a:r>
            <a:r>
              <a:rPr lang="en-US" sz="1800" dirty="0" err="1" smtClean="0"/>
              <a:t>session.find</a:t>
            </a:r>
            <a:r>
              <a:rPr lang="en-US" sz="1800" dirty="0" smtClean="0"/>
              <a:t>())</a:t>
            </a:r>
          </a:p>
          <a:p>
            <a:r>
              <a:rPr lang="en-US" sz="1800" dirty="0" smtClean="0"/>
              <a:t>L2-cache </a:t>
            </a:r>
            <a:r>
              <a:rPr lang="en-US" sz="1800" dirty="0" err="1" smtClean="0"/>
              <a:t>cần</a:t>
            </a:r>
            <a:r>
              <a:rPr lang="en-US" sz="1800" dirty="0" smtClean="0"/>
              <a:t> 1 </a:t>
            </a:r>
            <a:r>
              <a:rPr lang="en-US" sz="1800" dirty="0" err="1" smtClean="0"/>
              <a:t>CacheProvider</a:t>
            </a:r>
            <a:r>
              <a:rPr lang="en-US" sz="1800" dirty="0" smtClean="0"/>
              <a:t>(</a:t>
            </a:r>
            <a:r>
              <a:rPr lang="en-US" sz="1800" dirty="0" err="1" smtClean="0"/>
              <a:t>nơi</a:t>
            </a:r>
            <a:r>
              <a:rPr lang="en-US" sz="1800" dirty="0" smtClean="0"/>
              <a:t> </a:t>
            </a:r>
            <a:r>
              <a:rPr lang="en-US" sz="1800" dirty="0" err="1" smtClean="0"/>
              <a:t>lưu</a:t>
            </a:r>
            <a:r>
              <a:rPr lang="en-US" sz="1800" dirty="0" smtClean="0"/>
              <a:t> </a:t>
            </a:r>
            <a:r>
              <a:rPr lang="en-US" sz="1800" dirty="0" err="1" smtClean="0"/>
              <a:t>trữ</a:t>
            </a:r>
            <a:r>
              <a:rPr lang="en-US" sz="1800" dirty="0" smtClean="0"/>
              <a:t> data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cache,</a:t>
            </a:r>
            <a:br>
              <a:rPr lang="en-US" sz="1800" dirty="0" smtClean="0"/>
            </a:br>
            <a:r>
              <a:rPr lang="en-US" sz="1800" dirty="0" err="1" smtClean="0"/>
              <a:t>sửa</a:t>
            </a:r>
            <a:r>
              <a:rPr lang="en-US" sz="1800" dirty="0" smtClean="0"/>
              <a:t>/</a:t>
            </a:r>
            <a:r>
              <a:rPr lang="en-US" sz="1800" dirty="0" err="1" smtClean="0"/>
              <a:t>xóa</a:t>
            </a:r>
            <a:r>
              <a:rPr lang="en-US" sz="1800" dirty="0" smtClean="0"/>
              <a:t>/</a:t>
            </a:r>
            <a:r>
              <a:rPr lang="en-US" sz="1800" dirty="0" err="1" smtClean="0"/>
              <a:t>đồng</a:t>
            </a:r>
            <a:r>
              <a:rPr lang="en-US" sz="1800" dirty="0" smtClean="0"/>
              <a:t> </a:t>
            </a:r>
            <a:r>
              <a:rPr lang="en-US" sz="1800" dirty="0" err="1" smtClean="0"/>
              <a:t>bộ</a:t>
            </a:r>
            <a:r>
              <a:rPr lang="en-US" sz="1800" dirty="0" smtClean="0"/>
              <a:t> </a:t>
            </a:r>
            <a:r>
              <a:rPr lang="en-US" sz="1800" dirty="0" err="1" smtClean="0"/>
              <a:t>lại</a:t>
            </a:r>
            <a:r>
              <a:rPr lang="en-US" sz="1800" dirty="0" smtClean="0"/>
              <a:t> cache data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bản</a:t>
            </a:r>
            <a:r>
              <a:rPr lang="en-US" sz="1800" dirty="0" smtClean="0"/>
              <a:t> </a:t>
            </a:r>
            <a:r>
              <a:rPr lang="en-US" sz="1800" dirty="0" err="1" smtClean="0"/>
              <a:t>ghi</a:t>
            </a:r>
            <a:r>
              <a:rPr lang="en-US" sz="1800" dirty="0" smtClean="0"/>
              <a:t> </a:t>
            </a:r>
            <a:r>
              <a:rPr lang="en-US" sz="1800" dirty="0" err="1" smtClean="0"/>
              <a:t>thay</a:t>
            </a:r>
            <a:r>
              <a:rPr lang="en-US" sz="1800" dirty="0" smtClean="0"/>
              <a:t> </a:t>
            </a:r>
            <a:r>
              <a:rPr lang="en-US" sz="1800" dirty="0" err="1" smtClean="0"/>
              <a:t>đổi</a:t>
            </a:r>
            <a:r>
              <a:rPr lang="en-US" sz="1800" dirty="0" smtClean="0"/>
              <a:t>) </a:t>
            </a:r>
            <a:r>
              <a:rPr lang="en-US" sz="1800" dirty="0" err="1" smtClean="0"/>
              <a:t>để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hoạt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, </a:t>
            </a:r>
            <a:r>
              <a:rPr lang="en-US" sz="1800" dirty="0" err="1" smtClean="0"/>
              <a:t>dự</a:t>
            </a:r>
            <a:r>
              <a:rPr lang="en-US" sz="1800" dirty="0" smtClean="0"/>
              <a:t> </a:t>
            </a:r>
            <a:r>
              <a:rPr lang="en-US" sz="1800" dirty="0" err="1" smtClean="0"/>
              <a:t>án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EhCache</a:t>
            </a:r>
            <a:r>
              <a:rPr lang="en-US" sz="1800" dirty="0" smtClean="0"/>
              <a:t> </a:t>
            </a:r>
            <a:r>
              <a:rPr lang="en-US" sz="1800" dirty="0" err="1" smtClean="0"/>
              <a:t>làm</a:t>
            </a:r>
            <a:r>
              <a:rPr lang="en-US" sz="1800" dirty="0" smtClean="0"/>
              <a:t> </a:t>
            </a:r>
            <a:r>
              <a:rPr lang="en-US" sz="1800" dirty="0" err="1" smtClean="0"/>
              <a:t>CacheProvider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err="1" smtClean="0"/>
              <a:t>cho</a:t>
            </a:r>
            <a:r>
              <a:rPr lang="en-US" sz="1800" dirty="0" smtClean="0"/>
              <a:t> Hibernate L2-cache.</a:t>
            </a:r>
          </a:p>
          <a:p>
            <a:r>
              <a:rPr lang="en-US" sz="1800" dirty="0" err="1" smtClean="0"/>
              <a:t>Áp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cơ</a:t>
            </a:r>
            <a:r>
              <a:rPr lang="en-US" sz="1800" dirty="0" smtClean="0"/>
              <a:t> </a:t>
            </a:r>
            <a:r>
              <a:rPr lang="en-US" sz="1800" dirty="0" err="1" smtClean="0"/>
              <a:t>chế</a:t>
            </a:r>
            <a:r>
              <a:rPr lang="en-US" sz="1800" dirty="0" smtClean="0"/>
              <a:t> Cluster Cache </a:t>
            </a:r>
            <a:r>
              <a:rPr lang="en-US" sz="1800" dirty="0" err="1" smtClean="0"/>
              <a:t>cho</a:t>
            </a:r>
            <a:r>
              <a:rPr lang="en-US" sz="1800" dirty="0" smtClean="0"/>
              <a:t> L2-cache hibernate,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giao</a:t>
            </a:r>
            <a:r>
              <a:rPr lang="en-US" sz="1800" dirty="0" smtClean="0"/>
              <a:t> </a:t>
            </a:r>
            <a:r>
              <a:rPr lang="en-US" sz="1800" dirty="0" err="1" smtClean="0"/>
              <a:t>thức</a:t>
            </a:r>
            <a:r>
              <a:rPr lang="en-US" sz="1800" dirty="0" smtClean="0"/>
              <a:t> UDP multicast </a:t>
            </a:r>
            <a:r>
              <a:rPr lang="en-US" sz="1800" dirty="0" err="1" smtClean="0"/>
              <a:t>hoặc</a:t>
            </a:r>
            <a:r>
              <a:rPr lang="en-US" sz="1800" dirty="0" smtClean="0"/>
              <a:t> </a:t>
            </a:r>
            <a:r>
              <a:rPr lang="en-US" sz="1800" dirty="0" err="1" smtClean="0"/>
              <a:t>giao</a:t>
            </a:r>
            <a:r>
              <a:rPr lang="en-US" sz="1800" dirty="0" smtClean="0"/>
              <a:t> </a:t>
            </a:r>
            <a:r>
              <a:rPr lang="en-US" sz="1800" dirty="0" err="1" smtClean="0"/>
              <a:t>thức</a:t>
            </a:r>
            <a:r>
              <a:rPr lang="en-US" sz="1800" dirty="0" smtClean="0"/>
              <a:t> TCP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đồng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 smtClean="0"/>
              <a:t>bộ</a:t>
            </a:r>
            <a:r>
              <a:rPr lang="en-US" sz="1800" dirty="0" smtClean="0"/>
              <a:t> cache data </a:t>
            </a:r>
            <a:r>
              <a:rPr lang="en-US" sz="1800" dirty="0" err="1" smtClean="0"/>
              <a:t>giữa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node.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37" y="3316407"/>
            <a:ext cx="6227929" cy="342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5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242" y="307075"/>
            <a:ext cx="3932237" cy="634621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Rabbit MQ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12241" y="1211239"/>
            <a:ext cx="3932237" cy="3811588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AMQP message broker hay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message. </a:t>
            </a:r>
          </a:p>
          <a:p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(Web) Reponse cho các request rất nhanh (trải nghiệm người dùng)</a:t>
            </a:r>
          </a:p>
          <a:p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Phân tán message cho nhiều worker xử lý</a:t>
            </a:r>
          </a:p>
          <a:p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Các procedure / comsumer không cần cùng ngôn ngữ lập trình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Worker, Pub/sub, RPC…</a:t>
            </a: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943" y="941696"/>
            <a:ext cx="7642829" cy="3271130"/>
          </a:xfrm>
        </p:spPr>
      </p:pic>
    </p:spTree>
    <p:extLst>
      <p:ext uri="{BB962C8B-B14F-4D97-AF65-F5344CB8AC3E}">
        <p14:creationId xmlns:p14="http://schemas.microsoft.com/office/powerpoint/2010/main" val="898323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Rabbit MQ Worker Queue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544" y="2497540"/>
            <a:ext cx="5837308" cy="1951630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worker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655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Rabbit MQ Pub/sub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938" y="1542198"/>
            <a:ext cx="5878129" cy="196527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ác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</a:t>
            </a: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 được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broacast</a:t>
            </a: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cho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 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</a:t>
            </a: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pub/sub exchange</a:t>
            </a:r>
          </a:p>
          <a:p>
            <a:pPr marL="742950" lvl="1" indent="-285750">
              <a:buFontTx/>
              <a:buChar char="-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Fanout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 (Direct: orange, black, green…)</a:t>
            </a:r>
          </a:p>
          <a:p>
            <a:pPr marL="742950" lvl="1" indent="-285750">
              <a:buFontTx/>
              <a:buChar char="-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(Topic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*.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critical, kern.*,….)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594" y="3862316"/>
            <a:ext cx="5405473" cy="226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7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Rabbit MQ RPC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041" y="2057400"/>
            <a:ext cx="5844447" cy="36200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remote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qua exchange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gắn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 queue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tự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kèm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relation id</a:t>
            </a:r>
          </a:p>
          <a:p>
            <a:pPr marL="285750" indent="-285750">
              <a:buFontTx/>
              <a:buChar char="-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Server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trả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lại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qua queue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kèm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relation id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42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Tổng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hung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/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Backend Project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Java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Boot</a:t>
            </a:r>
            <a:r>
              <a:rPr lang="en-US" dirty="0" smtClean="0"/>
              <a:t> (v2.2.7)</a:t>
            </a:r>
          </a:p>
          <a:p>
            <a:r>
              <a:rPr lang="en-US" dirty="0" smtClean="0"/>
              <a:t>Project: “</a:t>
            </a:r>
            <a:r>
              <a:rPr lang="en-US" dirty="0" err="1" smtClean="0"/>
              <a:t>elcom</a:t>
            </a:r>
            <a:r>
              <a:rPr lang="en-US" dirty="0" smtClean="0"/>
              <a:t>&lt;Project&gt;Service”</a:t>
            </a:r>
          </a:p>
          <a:p>
            <a:r>
              <a:rPr lang="en-US" dirty="0" err="1" smtClean="0">
                <a:effectLst/>
              </a:rPr>
              <a:t>NetBeans</a:t>
            </a:r>
            <a:r>
              <a:rPr lang="en-US" dirty="0" smtClean="0">
                <a:effectLst/>
              </a:rPr>
              <a:t> IDE 8.2</a:t>
            </a:r>
          </a:p>
          <a:p>
            <a:r>
              <a:rPr lang="en-US" dirty="0" smtClean="0"/>
              <a:t>JDK 1.8</a:t>
            </a:r>
          </a:p>
          <a:p>
            <a:r>
              <a:rPr lang="en-US" dirty="0" smtClean="0"/>
              <a:t>MySQL (</a:t>
            </a:r>
            <a:r>
              <a:rPr lang="en-US" dirty="0" err="1" smtClean="0"/>
              <a:t>MariaDB</a:t>
            </a:r>
            <a:r>
              <a:rPr lang="en-US" dirty="0" smtClean="0"/>
              <a:t> 10.3)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973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Mục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đích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code.</a:t>
            </a: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 chuyển 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 maintain.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Dễ đào tạo, hướng dẫn nv mới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sv thực tập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Cập nhật các công nghệ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 dễ dàng deploy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 bổ sung thêm các node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tăng tải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01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192" y="26866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thành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chính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92" y="159422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Authenticate</a:t>
            </a:r>
          </a:p>
          <a:p>
            <a:r>
              <a:rPr lang="en-US" sz="2400" dirty="0" smtClean="0"/>
              <a:t>Rest </a:t>
            </a:r>
          </a:p>
          <a:p>
            <a:r>
              <a:rPr lang="en-US" sz="2400" dirty="0" smtClean="0"/>
              <a:t>Hibernate</a:t>
            </a:r>
          </a:p>
          <a:p>
            <a:r>
              <a:rPr lang="en-US" sz="2400" dirty="0" err="1" smtClean="0"/>
              <a:t>Redis</a:t>
            </a:r>
            <a:endParaRPr lang="en-US" sz="2400" dirty="0" smtClean="0"/>
          </a:p>
          <a:p>
            <a:r>
              <a:rPr lang="en-US" sz="2400" dirty="0" smtClean="0"/>
              <a:t>L2-cache/Eh-Cache</a:t>
            </a:r>
          </a:p>
          <a:p>
            <a:r>
              <a:rPr lang="en-US" sz="2400" dirty="0" smtClean="0"/>
              <a:t>Rabbit-MQ</a:t>
            </a:r>
          </a:p>
          <a:p>
            <a:r>
              <a:rPr lang="en-US" sz="2400" dirty="0" smtClean="0"/>
              <a:t>Schedulers</a:t>
            </a:r>
          </a:p>
          <a:p>
            <a:r>
              <a:rPr lang="en-US" sz="2400" dirty="0" smtClean="0"/>
              <a:t>Swagger</a:t>
            </a:r>
            <a:endParaRPr lang="en-US" sz="2400" dirty="0" smtClean="0"/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: Logging, Maven,</a:t>
            </a:r>
            <a:br>
              <a:rPr lang="en-US" sz="2400" dirty="0" smtClean="0"/>
            </a:br>
            <a:r>
              <a:rPr lang="en-US" sz="2400" dirty="0" smtClean="0"/>
              <a:t>Configuration, ....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216" y="204715"/>
            <a:ext cx="2474279" cy="6469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322" y="204715"/>
            <a:ext cx="3175894" cy="577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1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21" y="109183"/>
            <a:ext cx="11176379" cy="996286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Authenticate 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Xác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thực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người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dùng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1255594"/>
            <a:ext cx="11176379" cy="4921369"/>
          </a:xfrm>
        </p:spPr>
        <p:txBody>
          <a:bodyPr/>
          <a:lstStyle/>
          <a:p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lệ</a:t>
            </a:r>
            <a:r>
              <a:rPr lang="en-US" sz="2400" dirty="0" smtClean="0"/>
              <a:t> (Authenticate) hay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quyền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cập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tài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 smtClean="0"/>
              <a:t>(Authorization)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package 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org.springframework.security.*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498" y="2579426"/>
            <a:ext cx="8471481" cy="427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9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 (Http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Đ</a:t>
            </a:r>
            <a:r>
              <a:rPr lang="en-US" sz="2400" dirty="0" err="1" smtClean="0"/>
              <a:t>ịnh</a:t>
            </a:r>
            <a:r>
              <a:rPr lang="en-US" sz="2400" dirty="0" smtClean="0"/>
              <a:t> </a:t>
            </a:r>
            <a:r>
              <a:rPr lang="en-US" sz="2400" dirty="0" err="1"/>
              <a:t>nghĩa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 smtClean="0"/>
              <a:t>tắc</a:t>
            </a:r>
            <a:r>
              <a:rPr lang="en-US" sz="2400" dirty="0" smtClean="0"/>
              <a:t> </a:t>
            </a:r>
            <a:r>
              <a:rPr lang="en-US" sz="2400" dirty="0" err="1"/>
              <a:t>kiến</a:t>
            </a:r>
            <a:r>
              <a:rPr lang="en-US" sz="2400" dirty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 </a:t>
            </a:r>
            <a:r>
              <a:rPr lang="en-US" sz="2400" dirty="0" smtClean="0"/>
              <a:t>Web-services qua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HTTP.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thiết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tuân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[GET]         /user            </a:t>
            </a:r>
            <a:r>
              <a:rPr lang="en-US" sz="2400" dirty="0" err="1" smtClean="0"/>
              <a:t>Lấy</a:t>
            </a:r>
            <a:r>
              <a:rPr lang="en-US" sz="2400" dirty="0" smtClean="0"/>
              <a:t> </a:t>
            </a:r>
            <a:r>
              <a:rPr lang="en-US" sz="2400" dirty="0" err="1" smtClean="0"/>
              <a:t>danh</a:t>
            </a:r>
            <a:r>
              <a:rPr lang="en-US" sz="2400" dirty="0" smtClean="0"/>
              <a:t> </a:t>
            </a:r>
            <a:r>
              <a:rPr lang="en-US" sz="2400" dirty="0" err="1" smtClean="0"/>
              <a:t>sách</a:t>
            </a:r>
            <a:r>
              <a:rPr lang="en-US" sz="2400" dirty="0" smtClean="0"/>
              <a:t> user</a:t>
            </a:r>
          </a:p>
          <a:p>
            <a:r>
              <a:rPr lang="en-US" sz="2400" dirty="0" smtClean="0"/>
              <a:t>[GET]         /user/{id}    </a:t>
            </a:r>
            <a:r>
              <a:rPr lang="en-US" sz="2400" dirty="0" err="1" smtClean="0"/>
              <a:t>Lấy</a:t>
            </a:r>
            <a:r>
              <a:rPr lang="en-US" sz="2400" dirty="0" smtClean="0"/>
              <a:t> chi </a:t>
            </a:r>
            <a:r>
              <a:rPr lang="en-US" sz="2400" dirty="0" err="1" smtClean="0"/>
              <a:t>tiết</a:t>
            </a:r>
            <a:r>
              <a:rPr lang="en-US" sz="2400" dirty="0" smtClean="0"/>
              <a:t> 1 user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endParaRPr lang="en-US" sz="2400" dirty="0" smtClean="0"/>
          </a:p>
          <a:p>
            <a:r>
              <a:rPr lang="en-US" sz="2400" dirty="0" smtClean="0"/>
              <a:t>[POST]       /user           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user</a:t>
            </a:r>
          </a:p>
          <a:p>
            <a:r>
              <a:rPr lang="en-US" sz="2400" dirty="0" smtClean="0"/>
              <a:t>[PUT]         /user/{id}   </a:t>
            </a:r>
            <a:r>
              <a:rPr lang="en-US" sz="2400" dirty="0" err="1" smtClean="0"/>
              <a:t>Sửa</a:t>
            </a:r>
            <a:r>
              <a:rPr lang="en-US" sz="2400" dirty="0" smtClean="0"/>
              <a:t> 1 user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endParaRPr lang="en-US" sz="2400" dirty="0" smtClean="0"/>
          </a:p>
          <a:p>
            <a:r>
              <a:rPr lang="en-US" sz="2400" dirty="0" smtClean="0"/>
              <a:t>[PATCH]     /user/{id}    Update 1 </a:t>
            </a:r>
            <a:r>
              <a:rPr lang="en-US" sz="2400" dirty="0" err="1" smtClean="0"/>
              <a:t>vài</a:t>
            </a:r>
            <a:r>
              <a:rPr lang="en-US" sz="2400" dirty="0" smtClean="0"/>
              <a:t> field </a:t>
            </a:r>
            <a:r>
              <a:rPr lang="en-US" sz="2400" dirty="0" err="1" smtClean="0"/>
              <a:t>của</a:t>
            </a:r>
            <a:r>
              <a:rPr lang="en-US" sz="2400" dirty="0" smtClean="0"/>
              <a:t> 1 user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endParaRPr lang="en-US" sz="2400" dirty="0" smtClean="0"/>
          </a:p>
          <a:p>
            <a:r>
              <a:rPr lang="en-US" sz="2400" dirty="0" smtClean="0"/>
              <a:t>[DELETE]   /user/{id}    </a:t>
            </a:r>
            <a:r>
              <a:rPr lang="en-US" sz="2400" dirty="0" err="1" smtClean="0"/>
              <a:t>Xóa</a:t>
            </a:r>
            <a:r>
              <a:rPr lang="en-US" sz="2400" dirty="0" smtClean="0"/>
              <a:t> user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239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" y="20490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 (Http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- Flow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8" y="1045801"/>
            <a:ext cx="10575497" cy="5812199"/>
          </a:xfrm>
        </p:spPr>
      </p:pic>
    </p:spTree>
    <p:extLst>
      <p:ext uri="{BB962C8B-B14F-4D97-AF65-F5344CB8AC3E}">
        <p14:creationId xmlns:p14="http://schemas.microsoft.com/office/powerpoint/2010/main" val="252507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33" y="54922"/>
            <a:ext cx="10515600" cy="1325563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Hibernate (5.4.15)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233" y="1380485"/>
            <a:ext cx="10515600" cy="4351338"/>
          </a:xfrm>
        </p:spPr>
        <p:txBody>
          <a:bodyPr/>
          <a:lstStyle/>
          <a:p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ORM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(Object Relational Mapping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map các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class java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Entity/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Pojo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CSDL.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23" y="2552131"/>
            <a:ext cx="6534067" cy="41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6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16" y="163773"/>
            <a:ext cx="10754435" cy="1090187"/>
          </a:xfrm>
        </p:spPr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jedis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3.3.0)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293269"/>
            <a:ext cx="11149084" cy="46620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vi-VN" sz="2400" dirty="0">
                <a:latin typeface="Aria"/>
              </a:rPr>
              <a:t>Redis </a:t>
            </a:r>
            <a:r>
              <a:rPr lang="vi-VN" sz="2400" dirty="0" smtClean="0">
                <a:latin typeface="Aria"/>
              </a:rPr>
              <a:t>được </a:t>
            </a:r>
            <a:r>
              <a:rPr lang="vi-VN" sz="2400" dirty="0">
                <a:latin typeface="Aria"/>
              </a:rPr>
              <a:t>dùng để lưu trữ dữ liệu có cấu trúc, có thể sử dụng như một </a:t>
            </a:r>
            <a:r>
              <a:rPr lang="en-US" sz="2400" dirty="0" smtClean="0">
                <a:latin typeface="Aria"/>
              </a:rPr>
              <a:t>Database</a:t>
            </a:r>
            <a:r>
              <a:rPr lang="vi-VN" sz="2400" dirty="0" smtClean="0">
                <a:latin typeface="Aria"/>
              </a:rPr>
              <a:t>, </a:t>
            </a:r>
            <a:r>
              <a:rPr lang="vi-VN" sz="2400" dirty="0">
                <a:latin typeface="Aria"/>
              </a:rPr>
              <a:t>bộ nhớ </a:t>
            </a:r>
            <a:r>
              <a:rPr lang="en-US" sz="2400" dirty="0" smtClean="0">
                <a:latin typeface="Aria"/>
              </a:rPr>
              <a:t>C</a:t>
            </a:r>
            <a:r>
              <a:rPr lang="vi-VN" sz="2400" dirty="0" smtClean="0">
                <a:latin typeface="Aria"/>
              </a:rPr>
              <a:t>ache h</a:t>
            </a:r>
            <a:r>
              <a:rPr lang="en-US" sz="2400" dirty="0" err="1" smtClean="0">
                <a:latin typeface="Aria"/>
              </a:rPr>
              <a:t>oặc</a:t>
            </a:r>
            <a:r>
              <a:rPr lang="vi-VN" sz="2400" dirty="0" smtClean="0">
                <a:latin typeface="Aria"/>
              </a:rPr>
              <a:t> </a:t>
            </a:r>
            <a:r>
              <a:rPr lang="vi-VN" sz="2400" dirty="0">
                <a:latin typeface="Aria"/>
              </a:rPr>
              <a:t>một </a:t>
            </a:r>
            <a:r>
              <a:rPr lang="vi-VN" sz="2400" dirty="0" smtClean="0">
                <a:latin typeface="Aria"/>
              </a:rPr>
              <a:t>message</a:t>
            </a:r>
            <a:r>
              <a:rPr lang="en-US" sz="2400" dirty="0" smtClean="0">
                <a:latin typeface="Aria"/>
              </a:rPr>
              <a:t>-</a:t>
            </a:r>
            <a:r>
              <a:rPr lang="vi-VN" sz="2400" dirty="0" smtClean="0">
                <a:latin typeface="Aria"/>
              </a:rPr>
              <a:t>broker</a:t>
            </a:r>
            <a:r>
              <a:rPr lang="en-US" sz="2400" dirty="0" smtClean="0">
                <a:latin typeface="Aria"/>
              </a:rPr>
              <a:t>, </a:t>
            </a:r>
            <a:r>
              <a:rPr lang="en-US" sz="2400" dirty="0" err="1" smtClean="0">
                <a:latin typeface="Aria"/>
              </a:rPr>
              <a:t>là</a:t>
            </a:r>
            <a:r>
              <a:rPr lang="en-US" sz="2400" dirty="0" smtClean="0">
                <a:latin typeface="Aria"/>
              </a:rPr>
              <a:t> </a:t>
            </a:r>
            <a:r>
              <a:rPr lang="en-US" sz="2400" dirty="0">
                <a:latin typeface="Aria"/>
              </a:rPr>
              <a:t>1</a:t>
            </a:r>
            <a:r>
              <a:rPr lang="vi-VN" sz="2400" dirty="0" smtClean="0">
                <a:latin typeface="Aria"/>
              </a:rPr>
              <a:t> </a:t>
            </a:r>
            <a:r>
              <a:rPr lang="vi-VN" sz="2400" dirty="0">
                <a:latin typeface="Aria"/>
              </a:rPr>
              <a:t>hệ thống lưu trữ key-value </a:t>
            </a:r>
            <a:r>
              <a:rPr lang="vi-VN" sz="2400" dirty="0" smtClean="0">
                <a:latin typeface="Aria"/>
              </a:rPr>
              <a:t>in-memory </a:t>
            </a:r>
            <a:r>
              <a:rPr lang="en-US" sz="2400" dirty="0" err="1" smtClean="0">
                <a:latin typeface="Aria"/>
              </a:rPr>
              <a:t>ổn</a:t>
            </a:r>
            <a:r>
              <a:rPr lang="en-US" sz="2400" dirty="0" smtClean="0">
                <a:latin typeface="Aria"/>
              </a:rPr>
              <a:t> </a:t>
            </a:r>
            <a:r>
              <a:rPr lang="en-US" sz="2400" dirty="0" err="1" smtClean="0">
                <a:latin typeface="Aria"/>
              </a:rPr>
              <a:t>định</a:t>
            </a:r>
            <a:r>
              <a:rPr lang="vi-VN" sz="2400" dirty="0" smtClean="0">
                <a:latin typeface="Aria"/>
              </a:rPr>
              <a:t> </a:t>
            </a:r>
            <a:r>
              <a:rPr lang="vi-VN" sz="2400" dirty="0">
                <a:latin typeface="Aria"/>
              </a:rPr>
              <a:t>và phổ </a:t>
            </a:r>
            <a:r>
              <a:rPr lang="vi-VN" sz="2400" dirty="0" smtClean="0">
                <a:latin typeface="Aria"/>
              </a:rPr>
              <a:t>biến</a:t>
            </a:r>
            <a:r>
              <a:rPr lang="en-US" sz="2400" dirty="0" smtClean="0">
                <a:latin typeface="Aria"/>
              </a:rPr>
              <a:t>.</a:t>
            </a:r>
          </a:p>
          <a:p>
            <a:r>
              <a:rPr lang="en-US" sz="2400" dirty="0" err="1" smtClean="0">
                <a:latin typeface="Aria"/>
              </a:rPr>
              <a:t>Sử</a:t>
            </a:r>
            <a:r>
              <a:rPr lang="en-US" sz="2400" dirty="0" smtClean="0">
                <a:latin typeface="Aria"/>
              </a:rPr>
              <a:t> </a:t>
            </a:r>
            <a:r>
              <a:rPr lang="en-US" sz="2400" dirty="0" err="1" smtClean="0">
                <a:latin typeface="Aria"/>
              </a:rPr>
              <a:t>dụng</a:t>
            </a:r>
            <a:r>
              <a:rPr lang="en-US" sz="2400" dirty="0" smtClean="0">
                <a:latin typeface="Aria"/>
              </a:rPr>
              <a:t> </a:t>
            </a:r>
            <a:r>
              <a:rPr lang="en-US" sz="2400" dirty="0" err="1" smtClean="0">
                <a:latin typeface="Aria"/>
              </a:rPr>
              <a:t>cơ</a:t>
            </a:r>
            <a:r>
              <a:rPr lang="en-US" sz="2400" dirty="0" smtClean="0">
                <a:latin typeface="Aria"/>
              </a:rPr>
              <a:t> </a:t>
            </a:r>
            <a:r>
              <a:rPr lang="en-US" sz="2400" dirty="0" err="1" smtClean="0">
                <a:latin typeface="Aria"/>
              </a:rPr>
              <a:t>bản</a:t>
            </a:r>
            <a:r>
              <a:rPr lang="en-US" sz="2400" dirty="0" smtClean="0">
                <a:latin typeface="Aria"/>
              </a:rPr>
              <a:t>: (package </a:t>
            </a:r>
            <a:r>
              <a:rPr lang="en-US" sz="2400" i="1" dirty="0" err="1" smtClean="0">
                <a:solidFill>
                  <a:schemeClr val="accent1">
                    <a:lumMod val="75000"/>
                  </a:schemeClr>
                </a:solidFill>
                <a:latin typeface="Aria"/>
              </a:rPr>
              <a:t>org.springframework.data.redis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Aria"/>
              </a:rPr>
              <a:t>.*</a:t>
            </a:r>
            <a:r>
              <a:rPr lang="en-US" sz="2400" dirty="0" smtClean="0">
                <a:latin typeface="Aria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Aria"/>
              </a:rPr>
              <a:t>     * </a:t>
            </a:r>
            <a:r>
              <a:rPr lang="en-US" sz="2400" dirty="0" err="1" smtClean="0">
                <a:latin typeface="Aria"/>
              </a:rPr>
              <a:t>Lưu</a:t>
            </a:r>
            <a:r>
              <a:rPr lang="en-US" sz="2400" dirty="0" smtClean="0">
                <a:latin typeface="Aria"/>
              </a:rPr>
              <a:t> </a:t>
            </a:r>
            <a:r>
              <a:rPr lang="en-US" sz="2400" dirty="0" err="1" smtClean="0">
                <a:latin typeface="Aria"/>
              </a:rPr>
              <a:t>trữ</a:t>
            </a:r>
            <a:r>
              <a:rPr lang="en-US" sz="2400" dirty="0" smtClean="0">
                <a:latin typeface="Aria"/>
              </a:rPr>
              <a:t> data </a:t>
            </a:r>
            <a:r>
              <a:rPr lang="en-US" sz="2400" dirty="0" err="1" smtClean="0">
                <a:latin typeface="Aria"/>
              </a:rPr>
              <a:t>dạng</a:t>
            </a:r>
            <a:r>
              <a:rPr lang="en-US" sz="2400" dirty="0" smtClean="0">
                <a:latin typeface="Aria"/>
              </a:rPr>
              <a:t> </a:t>
            </a:r>
            <a:r>
              <a:rPr lang="en-US" sz="2400" dirty="0" err="1" smtClean="0">
                <a:latin typeface="Aria"/>
              </a:rPr>
              <a:t>int</a:t>
            </a:r>
            <a:r>
              <a:rPr lang="en-US" sz="2400" dirty="0" smtClean="0">
                <a:latin typeface="Aria"/>
              </a:rPr>
              <a:t>, String, </a:t>
            </a:r>
            <a:r>
              <a:rPr lang="en-US" sz="2400" dirty="0" err="1" smtClean="0">
                <a:latin typeface="Aria"/>
              </a:rPr>
              <a:t>boolean</a:t>
            </a:r>
            <a:r>
              <a:rPr lang="en-US" sz="2400" dirty="0" smtClean="0">
                <a:latin typeface="Aria"/>
              </a:rPr>
              <a:t>, ….</a:t>
            </a:r>
          </a:p>
          <a:p>
            <a:pPr marL="0" indent="0">
              <a:buNone/>
            </a:pPr>
            <a:r>
              <a:rPr lang="en-US" sz="2400" dirty="0" smtClean="0">
                <a:latin typeface="Aria"/>
              </a:rPr>
              <a:t>     Push: </a:t>
            </a:r>
            <a:r>
              <a:rPr lang="en-US" sz="2400" i="1" dirty="0" err="1" smtClean="0">
                <a:solidFill>
                  <a:schemeClr val="accent1">
                    <a:lumMod val="75000"/>
                  </a:schemeClr>
                </a:solidFill>
                <a:latin typeface="Aria"/>
              </a:rPr>
              <a:t>redisTemplate.opsForValue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Aria"/>
              </a:rPr>
              <a:t>().set(key, value);</a:t>
            </a:r>
          </a:p>
          <a:p>
            <a:pPr marL="0" indent="0">
              <a:buNone/>
            </a:pPr>
            <a:r>
              <a:rPr lang="en-US" sz="2400" dirty="0">
                <a:latin typeface="Aria"/>
              </a:rPr>
              <a:t> </a:t>
            </a:r>
            <a:r>
              <a:rPr lang="en-US" sz="2400" dirty="0" smtClean="0">
                <a:latin typeface="Aria"/>
              </a:rPr>
              <a:t>    Get:   </a:t>
            </a:r>
            <a:r>
              <a:rPr lang="en-US" sz="2400" i="1" dirty="0" err="1" smtClean="0">
                <a:solidFill>
                  <a:schemeClr val="accent1">
                    <a:lumMod val="75000"/>
                  </a:schemeClr>
                </a:solidFill>
                <a:latin typeface="Aria"/>
              </a:rPr>
              <a:t>redisTemplate.opsForValue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Aria"/>
              </a:rPr>
              <a:t>().get(key);</a:t>
            </a:r>
          </a:p>
          <a:p>
            <a:pPr marL="0" indent="0">
              <a:buNone/>
            </a:pPr>
            <a:endParaRPr lang="en-US" sz="2400" dirty="0" smtClean="0">
              <a:latin typeface="Aria"/>
            </a:endParaRPr>
          </a:p>
          <a:p>
            <a:pPr marL="0" indent="0">
              <a:buNone/>
            </a:pPr>
            <a:r>
              <a:rPr lang="en-US" sz="2400" dirty="0" smtClean="0">
                <a:latin typeface="Aria"/>
              </a:rPr>
              <a:t>     * </a:t>
            </a:r>
            <a:r>
              <a:rPr lang="en-US" sz="2400" dirty="0" err="1" smtClean="0">
                <a:latin typeface="Aria"/>
              </a:rPr>
              <a:t>Lưu</a:t>
            </a:r>
            <a:r>
              <a:rPr lang="en-US" sz="2400" dirty="0" smtClean="0">
                <a:latin typeface="Aria"/>
              </a:rPr>
              <a:t> </a:t>
            </a:r>
            <a:r>
              <a:rPr lang="en-US" sz="2400" dirty="0" err="1" smtClean="0">
                <a:latin typeface="Aria"/>
              </a:rPr>
              <a:t>trữ</a:t>
            </a:r>
            <a:r>
              <a:rPr lang="en-US" sz="2400" dirty="0">
                <a:latin typeface="Aria"/>
              </a:rPr>
              <a:t> </a:t>
            </a:r>
            <a:r>
              <a:rPr lang="en-US" sz="2400" dirty="0" smtClean="0">
                <a:latin typeface="Aria"/>
              </a:rPr>
              <a:t>data </a:t>
            </a:r>
            <a:r>
              <a:rPr lang="en-US" sz="2400" dirty="0" err="1" smtClean="0">
                <a:latin typeface="Aria"/>
              </a:rPr>
              <a:t>dạng</a:t>
            </a:r>
            <a:r>
              <a:rPr lang="en-US" sz="2400" dirty="0" smtClean="0">
                <a:latin typeface="Aria"/>
              </a:rPr>
              <a:t> List</a:t>
            </a:r>
          </a:p>
          <a:p>
            <a:pPr marL="0" indent="0">
              <a:buNone/>
            </a:pPr>
            <a:r>
              <a:rPr lang="en-US" sz="2400" dirty="0">
                <a:latin typeface="Aria"/>
              </a:rPr>
              <a:t> </a:t>
            </a:r>
            <a:r>
              <a:rPr lang="en-US" sz="2400" dirty="0" smtClean="0">
                <a:latin typeface="Aria"/>
              </a:rPr>
              <a:t>   Push: </a:t>
            </a:r>
            <a:r>
              <a:rPr lang="en-US" sz="2400" i="1" dirty="0" err="1" smtClean="0">
                <a:solidFill>
                  <a:schemeClr val="accent1">
                    <a:lumMod val="75000"/>
                  </a:schemeClr>
                </a:solidFill>
                <a:latin typeface="Aria"/>
              </a:rPr>
              <a:t>redisTemplate.opsForList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Aria"/>
              </a:rPr>
              <a:t>().</a:t>
            </a:r>
            <a:r>
              <a:rPr lang="en-US" sz="2400" i="1" dirty="0" err="1" smtClean="0">
                <a:solidFill>
                  <a:schemeClr val="accent1">
                    <a:lumMod val="75000"/>
                  </a:schemeClr>
                </a:solidFill>
                <a:latin typeface="Aria"/>
              </a:rPr>
              <a:t>rightPushAll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Aria"/>
              </a:rPr>
              <a:t>(key, </a:t>
            </a:r>
            <a:r>
              <a:rPr lang="en-US" sz="2400" i="1" dirty="0" err="1" smtClean="0">
                <a:solidFill>
                  <a:schemeClr val="accent1">
                    <a:lumMod val="75000"/>
                  </a:schemeClr>
                </a:solidFill>
                <a:latin typeface="Aria"/>
              </a:rPr>
              <a:t>lst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Aria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Aria"/>
              </a:rPr>
              <a:t>    Get:  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"/>
              </a:rPr>
              <a:t>List&lt;Class&gt;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Aria"/>
              </a:rPr>
              <a:t>lst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"/>
              </a:rPr>
              <a:t> =</a:t>
            </a:r>
            <a:r>
              <a:rPr lang="en-US" sz="2400" dirty="0" smtClean="0">
                <a:latin typeface="Aria"/>
              </a:rPr>
              <a:t> 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Aria"/>
              </a:rPr>
              <a:t>(List&lt;Class&gt;) </a:t>
            </a:r>
            <a:r>
              <a:rPr lang="en-US" sz="2400" i="1" dirty="0" err="1" smtClean="0">
                <a:solidFill>
                  <a:schemeClr val="accent1">
                    <a:lumMod val="75000"/>
                  </a:schemeClr>
                </a:solidFill>
                <a:latin typeface="Aria"/>
              </a:rPr>
              <a:t>redisTemplate.opsForList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Aria"/>
              </a:rPr>
              <a:t>().range(key, 0, -1);</a:t>
            </a:r>
          </a:p>
        </p:txBody>
      </p:sp>
    </p:spTree>
    <p:extLst>
      <p:ext uri="{BB962C8B-B14F-4D97-AF65-F5344CB8AC3E}">
        <p14:creationId xmlns:p14="http://schemas.microsoft.com/office/powerpoint/2010/main" val="417479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2858</TotalTime>
  <Words>682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</vt:lpstr>
      <vt:lpstr>Arial</vt:lpstr>
      <vt:lpstr>Calibri</vt:lpstr>
      <vt:lpstr>Calibri Light</vt:lpstr>
      <vt:lpstr>Times New Roman</vt:lpstr>
      <vt:lpstr>Wingdings</vt:lpstr>
      <vt:lpstr>Office Theme</vt:lpstr>
      <vt:lpstr>Java Backend Template</vt:lpstr>
      <vt:lpstr>Tổng quan</vt:lpstr>
      <vt:lpstr>Mục đích sử dụng</vt:lpstr>
      <vt:lpstr>Các thành phần chính</vt:lpstr>
      <vt:lpstr>Authenticate (Xác thực người dùng)</vt:lpstr>
      <vt:lpstr>Rest (Http Api)</vt:lpstr>
      <vt:lpstr>Rest (Http Api) - Flow</vt:lpstr>
      <vt:lpstr>Hibernate (5.4.15)</vt:lpstr>
      <vt:lpstr>Redis (jedis 3.3.0)</vt:lpstr>
      <vt:lpstr>L2-cahe/EhCache(2.5.2)</vt:lpstr>
      <vt:lpstr>Rabbit MQ</vt:lpstr>
      <vt:lpstr>Rabbit MQ Worker Queue</vt:lpstr>
      <vt:lpstr>Rabbit MQ Pub/sub</vt:lpstr>
      <vt:lpstr>Rabbit MQ RPC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455</cp:revision>
  <dcterms:created xsi:type="dcterms:W3CDTF">2020-05-28T00:59:08Z</dcterms:created>
  <dcterms:modified xsi:type="dcterms:W3CDTF">2020-06-04T01:42:17Z</dcterms:modified>
</cp:coreProperties>
</file>