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61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44" y="5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4" d="100"/>
          <a:sy n="34" d="100"/>
        </p:scale>
        <p:origin x="-229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F69D-9797-4D4D-BAC4-946E672A078A}" type="datetimeFigureOut">
              <a:rPr lang="en-US" smtClean="0"/>
              <a:pPr/>
              <a:t>7/24/2014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B337-791A-4FA5-AFCC-C653C73EFB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5733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F3F9-AA5C-4D8C-BC97-D34C1402D977}" type="datetimeFigureOut">
              <a:rPr lang="en-GB" smtClean="0"/>
              <a:pPr/>
              <a:t>24/07/2014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2A73-1A16-4289-B6EC-8C1A99EE45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144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47800" y="762001"/>
            <a:ext cx="5029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Marissa Mc Kenzie</a:t>
            </a:r>
            <a:endParaRPr lang="en-US" sz="3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13716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LP #93 La Retreat Road, Arima.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Contact: (868) 757-1604/667-6518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Email: mckenziemarissa90@yahoo.com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05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_______________________________________________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286000"/>
            <a:ext cx="6019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/>
              <a:t>TO: Human Resource 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Dear Sir/Madam,</a:t>
            </a:r>
          </a:p>
          <a:p>
            <a:endParaRPr lang="en-US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u="sng" dirty="0" smtClean="0">
                <a:latin typeface="Times New Roman" pitchFamily="18" charset="0"/>
                <a:cs typeface="Times New Roman" pitchFamily="18" charset="0"/>
              </a:rPr>
              <a:t>Re: Application for Employment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/>
              <a:t>Attached is my resume submitted as application for a vacant </a:t>
            </a:r>
            <a:r>
              <a:rPr lang="en-US" sz="1200" dirty="0" smtClean="0"/>
              <a:t>position that require  my experience and qualifications </a:t>
            </a:r>
            <a:r>
              <a:rPr lang="en-US" sz="1200" dirty="0" smtClean="0"/>
              <a:t>with your company. My professional career has been developed in franchise retailed with Prestige Holdings Ltd that began in 2006.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/>
              <a:t>My skills and qualifications are applicable to management of customer service, commercial sales, marketing, public relations, staff training and development.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/>
              <a:t>Attached is my resume for your perusal and I am available to meet with you at your earliest convenience.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/>
              <a:t>Thanking you in advance for the opportunity to be a part of a leading industry.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Respectfully Yours,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Mrs. Marissa Mc Kenzie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Applicant</a:t>
            </a:r>
          </a:p>
          <a:p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_____________________</a:t>
            </a:r>
          </a:p>
          <a:p>
            <a:endParaRPr lang="en-US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GB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762000"/>
            <a:ext cx="579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0"/>
            <a:ext cx="5943600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MARISSA MC KENZIE</a:t>
            </a:r>
          </a:p>
          <a:p>
            <a:pPr lvl="0" algn="ctr"/>
            <a:endParaRPr lang="en-US" sz="14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LP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#93 La Retreat Road, Arima.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Contact: (868) 757-1604/667-6518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Email: mckenziemarissa90@yahoo.com</a:t>
            </a:r>
            <a:endParaRPr lang="en-GB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EDUCATION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BACKGROUND/CERTIFICATES:</a:t>
            </a:r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Prestige Holdings Limited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Handling Performance and Disciplinary Issues 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2009-2012</a:t>
            </a:r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Prestige Holdings Management Training</a:t>
            </a:r>
          </a:p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Developing Champions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Customer Care Services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Food Safety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Basic Human Resource Management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Quality Control &amp; Shift Labour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Inventory Management &amp; Cash Control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Safety &amp; Security</a:t>
            </a:r>
          </a:p>
          <a:p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1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8216"/>
          </a:xfrm>
        </p:spPr>
        <p:txBody>
          <a:bodyPr>
            <a:normAutofit/>
          </a:bodyPr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EDUCATION BACKGROUND/CERTIFICATES CONTINUED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95400"/>
            <a:ext cx="6172200" cy="687281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Youth Training and Employment Partnership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Programme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 Operations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2010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English A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en-US" sz="13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Computer Literacy</a:t>
            </a:r>
          </a:p>
          <a:p>
            <a:pPr>
              <a:buNone/>
            </a:pPr>
            <a:endParaRPr lang="en-US" sz="17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700" b="1" u="sng" dirty="0" smtClean="0">
                <a:latin typeface="Times New Roman" pitchFamily="18" charset="0"/>
                <a:cs typeface="Times New Roman" pitchFamily="18" charset="0"/>
              </a:rPr>
              <a:t>2006-2007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Youth Training and Employment Partnership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Programme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Bread,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Cakes, Pastry(NEC)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2004-2005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Food Preparation (NEC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Arima Senior Comprehensive School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1994-1996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Food Preparation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Mathematics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  <a:p>
            <a:pPr>
              <a:lnSpc>
                <a:spcPct val="150000"/>
              </a:lnSpc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200"/>
            <a:ext cx="624840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WORK EXPERIENCE</a:t>
            </a:r>
          </a:p>
          <a:p>
            <a:endParaRPr lang="en-US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2011 TO PRESENT</a:t>
            </a:r>
          </a:p>
          <a:p>
            <a:pPr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u="sng" dirty="0" smtClean="0">
                <a:latin typeface="Times New Roman" pitchFamily="18" charset="0"/>
                <a:cs typeface="Times New Roman" pitchFamily="18" charset="0"/>
              </a:rPr>
              <a:t>General Manager (KFC WINDSOR)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Duties -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Overall Management of Operations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Managing sales target ,controlling profit,schelduling of team members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and supervisors, team members/supervisors appraisals, ordering of  goods,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attending meetings, maintaining a high standard on the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balance score card, interacting with customers and ensuring their needs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are met, weekly workshops on both products and customer service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recruiting team members, weekly and monthly inventory balance.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Home Delivery Manager: 2010(KFC WINDSOR 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Duties – Managing Sales, Resolving Customer Complaints, Scheduling Drivers and Operators ,       Dispatching of orders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Shift Supervisor: 2007-2010(KFC ARIMA 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Duties – Supervising Customer Service Representatives, Daily Inventory,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Data Entry, Schedule and Delegate duties of team members and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assume other duties as required.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Team member: 2006-2007(KFC ARIMA 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Duties - Customer Service Representative</a:t>
            </a:r>
          </a:p>
          <a:p>
            <a:endParaRPr lang="en-US" sz="1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ARAWAK AND COMPANY( 2001-2006)</a:t>
            </a:r>
          </a:p>
          <a:p>
            <a:endParaRPr lang="en-US" sz="14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Production Worker</a:t>
            </a:r>
          </a:p>
          <a:p>
            <a:endParaRPr lang="en-US" sz="14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GB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8601"/>
            <a:ext cx="6172200" cy="793961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endParaRPr lang="en-US" sz="1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Mrs. Racheleen Benjamin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Area Manager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Prestige Holdings Limited-KFC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Contact: (1868) 497-9568</a:t>
            </a:r>
          </a:p>
          <a:p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Miss Babra Baghan     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Area Manager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Prestige Holdings Limited-KFC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Contact: (1868) 703-4466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Davie Latchman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Past Manager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Contacts: (1868) 299-6237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417</Words>
  <Application>Microsoft Office PowerPoint</Application>
  <PresentationFormat>On-screen Show (4:3)</PresentationFormat>
  <Paragraphs>172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EDUCATION BACKGROUND/CERTIFICATES CONTINUED</vt:lpstr>
      <vt:lpstr>Slide 4</vt:lpstr>
      <vt:lpstr>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MARISSA</cp:lastModifiedBy>
  <cp:revision>213</cp:revision>
  <dcterms:created xsi:type="dcterms:W3CDTF">2010-06-15T15:03:24Z</dcterms:created>
  <dcterms:modified xsi:type="dcterms:W3CDTF">2014-07-24T20:49:42Z</dcterms:modified>
</cp:coreProperties>
</file>