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59" r:id="rId7"/>
    <p:sldId id="267" r:id="rId8"/>
    <p:sldId id="271" r:id="rId9"/>
    <p:sldId id="268" r:id="rId10"/>
    <p:sldId id="269" r:id="rId11"/>
    <p:sldId id="272" r:id="rId12"/>
    <p:sldId id="270" r:id="rId13"/>
    <p:sldId id="265" r:id="rId1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34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3B990DCB-AF23-4094-864B-C8B99FA30370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1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045AE91-C8DE-42D1-9697-92115E53B6EE}" type="parTrans" cxnId="{289A7ABA-98F5-4FB1-939B-2977E2B9EB8F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F93B7AA-ADE0-44B8-AFDE-9A1375C16706}" type="sibTrans" cxnId="{289A7ABA-98F5-4FB1-939B-2977E2B9EB8F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DEF99AD-EC88-4718-B8D7-F22561235CEC}">
      <dgm:prSet phldrT="[Text]"/>
      <dgm:spPr/>
      <dgm:t>
        <a:bodyPr rtlCol="0"/>
        <a:lstStyle/>
        <a:p>
          <a:pPr rtl="0"/>
          <a:r>
            <a:rPr lang="zh-TW" altLang="en-US" b="1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跳球遊戲</a:t>
          </a:r>
          <a:endParaRPr lang="zh-TW" altLang="en-US" b="1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16E29D3-9570-412D-93B6-B4CE77D1B6DD}" type="parTrans" cxnId="{46DBFC28-5C33-4B88-8831-68037F695A48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56EA687-CA8C-4F68-B168-4C2E87ACC68B}" type="sibTrans" cxnId="{46DBFC28-5C33-4B88-8831-68037F695A48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40AA45F-7625-47CB-82DB-58CF98B5909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2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648CE750-928A-4617-818A-2C5528133922}" type="parTrans" cxnId="{159602F2-C521-4E1D-AE9F-D54CDD414A0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5F62957-BF38-47A2-B1D2-0D9C89C422D5}" type="sibTrans" cxnId="{159602F2-C521-4E1D-AE9F-D54CDD414A04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27B4E690-4D0F-4D7A-BF6F-F3DD955F4988}">
      <dgm:prSet phldrT="[Text]"/>
      <dgm:spPr/>
      <dgm:t>
        <a:bodyPr rtlCol="0"/>
        <a:lstStyle/>
        <a:p>
          <a:pPr rtl="0"/>
          <a:r>
            <a:rPr lang="zh-TW" altLang="en-US" b="1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猜猜數字</a:t>
          </a:r>
          <a:endParaRPr lang="zh-TW" altLang="en-US" b="1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0D197D3-3303-4C80-A092-3B7BDF04FBF7}" type="parTrans" cxnId="{62126DBA-440F-4890-99E9-D0197B1F8AC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A9FC636-BF64-4AA3-9111-3312D89D6371}" type="sibTrans" cxnId="{62126DBA-440F-4890-99E9-D0197B1F8AC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1AD1DBC-9B34-4672-B365-6C5C7E96A5E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</a:t>
          </a:r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C5C062E-BB4A-4159-9D81-9F19138DAF56}" type="parTrans" cxnId="{4E210A80-A0A8-4FC3-BB39-ADD0CB874D6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A79B38F-A3E5-4698-99B4-A0F5A3E8CD65}" type="sibTrans" cxnId="{4E210A80-A0A8-4FC3-BB39-ADD0CB874D63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D280956-61F1-44EA-89DD-47917582B346}">
      <dgm:prSet phldrT="[Text]"/>
      <dgm:spPr/>
      <dgm:t>
        <a:bodyPr rtlCol="0"/>
        <a:lstStyle/>
        <a:p>
          <a:pPr rtl="0"/>
          <a:r>
            <a:rPr lang="zh-TW" altLang="en-US" b="1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來走迷宮</a:t>
          </a:r>
          <a:endParaRPr lang="zh-TW" altLang="en-US" b="1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F5F29254-C816-4B3B-A23C-846A234C8557}" type="parTrans" cxnId="{8DAC0267-44CD-4D02-88C9-B2F8A13C158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EC76378A-9F1D-482E-AF47-2DD7D70945B6}" type="sibTrans" cxnId="{8DAC0267-44CD-4D02-88C9-B2F8A13C158E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0E7F93D0-E3D1-48EE-9797-63EC830CCA06}" type="pres">
      <dgm:prSet presAssocID="{3B990DCB-AF23-4094-864B-C8B99FA30370}" presName="parenttextcomposite" presStyleCnt="0"/>
      <dgm:spPr/>
    </dgm:pt>
    <dgm:pt modelId="{1828D533-56A7-44F9-AB5F-B12D35D0CCA4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67B03-FCF6-480B-BD04-B18E95132E7F}" type="pres">
      <dgm:prSet presAssocID="{3B990DCB-AF23-4094-864B-C8B99FA30370}" presName="composite" presStyleCnt="0"/>
      <dgm:spPr/>
    </dgm:pt>
    <dgm:pt modelId="{B5E09CC3-072D-40C5-93CB-3CB61546DAC3}" type="pres">
      <dgm:prSet presAssocID="{3B990DCB-AF23-4094-864B-C8B99FA30370}" presName="chevron1" presStyleLbl="alignNode1" presStyleIdx="0" presStyleCnt="21"/>
      <dgm:spPr/>
    </dgm:pt>
    <dgm:pt modelId="{7E5B5F30-562C-45F5-947C-105C96262837}" type="pres">
      <dgm:prSet presAssocID="{3B990DCB-AF23-4094-864B-C8B99FA30370}" presName="chevron2" presStyleLbl="alignNode1" presStyleIdx="1" presStyleCnt="21"/>
      <dgm:spPr/>
    </dgm:pt>
    <dgm:pt modelId="{BA96BDD2-A6C8-4432-8E71-D4E67320B8FF}" type="pres">
      <dgm:prSet presAssocID="{3B990DCB-AF23-4094-864B-C8B99FA30370}" presName="chevron3" presStyleLbl="alignNode1" presStyleIdx="2" presStyleCnt="21"/>
      <dgm:spPr/>
    </dgm:pt>
    <dgm:pt modelId="{2AAF1885-F2C6-4C50-A304-71F970C85713}" type="pres">
      <dgm:prSet presAssocID="{3B990DCB-AF23-4094-864B-C8B99FA30370}" presName="chevron4" presStyleLbl="alignNode1" presStyleIdx="3" presStyleCnt="21"/>
      <dgm:spPr/>
    </dgm:pt>
    <dgm:pt modelId="{1C9109EC-43D0-4356-8840-1C174E169D4F}" type="pres">
      <dgm:prSet presAssocID="{3B990DCB-AF23-4094-864B-C8B99FA30370}" presName="chevron5" presStyleLbl="alignNode1" presStyleIdx="4" presStyleCnt="21"/>
      <dgm:spPr/>
    </dgm:pt>
    <dgm:pt modelId="{F580C234-F277-4109-8F54-CBF87BE4B61B}" type="pres">
      <dgm:prSet presAssocID="{3B990DCB-AF23-4094-864B-C8B99FA30370}" presName="chevron6" presStyleLbl="alignNode1" presStyleIdx="5" presStyleCnt="21"/>
      <dgm:spPr/>
    </dgm:pt>
    <dgm:pt modelId="{C2DC7889-4537-4EA1-8B7E-3B1E25B6DE4C}" type="pres">
      <dgm:prSet presAssocID="{3B990DCB-AF23-4094-864B-C8B99FA30370}" presName="chevron7" presStyleLbl="alignNode1" presStyleIdx="6" presStyleCnt="21"/>
      <dgm:spPr/>
    </dgm:pt>
    <dgm:pt modelId="{B46F8A2D-B8E9-481F-97F6-8D8A2A54017A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1D04E4-2B56-456D-ABEC-1649C35A46F4}" type="pres">
      <dgm:prSet presAssocID="{8F93B7AA-ADE0-44B8-AFDE-9A1375C16706}" presName="sibTrans" presStyleCnt="0"/>
      <dgm:spPr/>
    </dgm:pt>
    <dgm:pt modelId="{3CFDAEF9-1DF0-4C50-912D-A5CCDA52F9EA}" type="pres">
      <dgm:prSet presAssocID="{240AA45F-7625-47CB-82DB-58CF98B59095}" presName="parenttextcomposite" presStyleCnt="0"/>
      <dgm:spPr/>
    </dgm:pt>
    <dgm:pt modelId="{A4E32358-9FAF-4554-AC0F-5ED0792D2EF5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BF8E40-6E6F-4455-8548-D54325D6BFF6}" type="pres">
      <dgm:prSet presAssocID="{240AA45F-7625-47CB-82DB-58CF98B59095}" presName="composite" presStyleCnt="0"/>
      <dgm:spPr/>
    </dgm:pt>
    <dgm:pt modelId="{694975F8-4C8F-474E-82FD-B2D3B38E3CE9}" type="pres">
      <dgm:prSet presAssocID="{240AA45F-7625-47CB-82DB-58CF98B59095}" presName="chevron1" presStyleLbl="alignNode1" presStyleIdx="7" presStyleCnt="21"/>
      <dgm:spPr/>
    </dgm:pt>
    <dgm:pt modelId="{3461506E-F2BB-405D-A55B-BEB6F1374518}" type="pres">
      <dgm:prSet presAssocID="{240AA45F-7625-47CB-82DB-58CF98B59095}" presName="chevron2" presStyleLbl="alignNode1" presStyleIdx="8" presStyleCnt="21"/>
      <dgm:spPr/>
    </dgm:pt>
    <dgm:pt modelId="{B43EA23D-813A-4C2D-A537-8243C507CEB5}" type="pres">
      <dgm:prSet presAssocID="{240AA45F-7625-47CB-82DB-58CF98B59095}" presName="chevron3" presStyleLbl="alignNode1" presStyleIdx="9" presStyleCnt="21"/>
      <dgm:spPr/>
    </dgm:pt>
    <dgm:pt modelId="{9B2EDFA1-E5EE-473E-86DC-A299D77CF06C}" type="pres">
      <dgm:prSet presAssocID="{240AA45F-7625-47CB-82DB-58CF98B59095}" presName="chevron4" presStyleLbl="alignNode1" presStyleIdx="10" presStyleCnt="21"/>
      <dgm:spPr/>
    </dgm:pt>
    <dgm:pt modelId="{99CDA10C-4B9C-4F99-9CE8-2F50B1F51829}" type="pres">
      <dgm:prSet presAssocID="{240AA45F-7625-47CB-82DB-58CF98B59095}" presName="chevron5" presStyleLbl="alignNode1" presStyleIdx="11" presStyleCnt="21"/>
      <dgm:spPr/>
    </dgm:pt>
    <dgm:pt modelId="{A7A25454-564F-41D3-9BE8-A358F92A3958}" type="pres">
      <dgm:prSet presAssocID="{240AA45F-7625-47CB-82DB-58CF98B59095}" presName="chevron6" presStyleLbl="alignNode1" presStyleIdx="12" presStyleCnt="21"/>
      <dgm:spPr/>
    </dgm:pt>
    <dgm:pt modelId="{8F9A76A5-9999-4ECA-A9FA-4698A1E4CE80}" type="pres">
      <dgm:prSet presAssocID="{240AA45F-7625-47CB-82DB-58CF98B59095}" presName="chevron7" presStyleLbl="alignNode1" presStyleIdx="13" presStyleCnt="21"/>
      <dgm:spPr/>
    </dgm:pt>
    <dgm:pt modelId="{E32532E9-08CE-4B0A-BCE0-D0BA22A7E592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D1F9F-F85D-4751-9FA4-FFFFD796FEA9}" type="pres">
      <dgm:prSet presAssocID="{A5F62957-BF38-47A2-B1D2-0D9C89C422D5}" presName="sibTrans" presStyleCnt="0"/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14" presStyleCnt="21"/>
      <dgm:spPr/>
    </dgm:pt>
    <dgm:pt modelId="{797D383C-06AE-488E-BDDF-404AF7FBEC48}" type="pres">
      <dgm:prSet presAssocID="{E1AD1DBC-9B34-4672-B365-6C5C7E96A5E5}" presName="chevron2" presStyleLbl="alignNode1" presStyleIdx="15" presStyleCnt="21"/>
      <dgm:spPr/>
    </dgm:pt>
    <dgm:pt modelId="{D991157B-C2C1-4888-B216-C7ADFB07A709}" type="pres">
      <dgm:prSet presAssocID="{E1AD1DBC-9B34-4672-B365-6C5C7E96A5E5}" presName="chevron3" presStyleLbl="alignNode1" presStyleIdx="16" presStyleCnt="21"/>
      <dgm:spPr/>
    </dgm:pt>
    <dgm:pt modelId="{E3334218-EB00-497D-B4E5-25842E5B4CD8}" type="pres">
      <dgm:prSet presAssocID="{E1AD1DBC-9B34-4672-B365-6C5C7E96A5E5}" presName="chevron4" presStyleLbl="alignNode1" presStyleIdx="17" presStyleCnt="21"/>
      <dgm:spPr/>
    </dgm:pt>
    <dgm:pt modelId="{20F9E2D2-B621-4521-9646-440AB7497F1F}" type="pres">
      <dgm:prSet presAssocID="{E1AD1DBC-9B34-4672-B365-6C5C7E96A5E5}" presName="chevron5" presStyleLbl="alignNode1" presStyleIdx="18" presStyleCnt="21"/>
      <dgm:spPr/>
    </dgm:pt>
    <dgm:pt modelId="{C8022930-DC19-4D8D-99CA-22B6F67B4F8C}" type="pres">
      <dgm:prSet presAssocID="{E1AD1DBC-9B34-4672-B365-6C5C7E96A5E5}" presName="chevron6" presStyleLbl="alignNode1" presStyleIdx="19" presStyleCnt="21"/>
      <dgm:spPr/>
    </dgm:pt>
    <dgm:pt modelId="{09D53426-11B8-4B93-9FA7-2E1EF814C7CC}" type="pres">
      <dgm:prSet presAssocID="{E1AD1DBC-9B34-4672-B365-6C5C7E96A5E5}" presName="chevron7" presStyleLbl="alignNode1" presStyleIdx="20" presStyleCnt="21"/>
      <dgm:spPr/>
    </dgm:pt>
    <dgm:pt modelId="{7D1CCBD6-3740-4106-ACAE-D6E331C7E2C9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CF311F6B-D75F-4E52-B24C-88CD9CE8788A}" type="presOf" srcId="{7DEF99AD-EC88-4718-B8D7-F22561235CEC}" destId="{B46F8A2D-B8E9-481F-97F6-8D8A2A54017A}" srcOrd="0" destOrd="0" presId="urn:microsoft.com/office/officeart/2008/layout/VerticalAccentList"/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CB3A7C69-958C-4843-B7ED-83515A10A28C}" type="presOf" srcId="{27B4E690-4D0F-4D7A-BF6F-F3DD955F4988}" destId="{E32532E9-08CE-4B0A-BCE0-D0BA22A7E592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465DA86F-848F-4676-83D7-EF70E10772A2}" type="presOf" srcId="{240AA45F-7625-47CB-82DB-58CF98B59095}" destId="{A4E32358-9FAF-4554-AC0F-5ED0792D2EF5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19E96E93-9340-4B6D-9D0A-4E9BB27463D5}" type="presOf" srcId="{3B990DCB-AF23-4094-864B-C8B99FA30370}" destId="{1828D533-56A7-44F9-AB5F-B12D35D0CCA4}" srcOrd="0" destOrd="0" presId="urn:microsoft.com/office/officeart/2008/layout/VerticalAccentList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CEA96C6C-921E-4869-AF30-AC40641973C5}" type="presParOf" srcId="{AD265B07-23FB-4DFC-8F3D-B0DCAD6DF87E}" destId="{0E7F93D0-E3D1-48EE-9797-63EC830CCA06}" srcOrd="0" destOrd="0" presId="urn:microsoft.com/office/officeart/2008/layout/VerticalAccentList"/>
    <dgm:cxn modelId="{7AE7B410-5C42-4345-844B-3DB5BFA6EC00}" type="presParOf" srcId="{0E7F93D0-E3D1-48EE-9797-63EC830CCA06}" destId="{1828D533-56A7-44F9-AB5F-B12D35D0CCA4}" srcOrd="0" destOrd="0" presId="urn:microsoft.com/office/officeart/2008/layout/VerticalAccentList"/>
    <dgm:cxn modelId="{442B12D3-4930-4566-B61B-CD0BC84B0DEC}" type="presParOf" srcId="{AD265B07-23FB-4DFC-8F3D-B0DCAD6DF87E}" destId="{2A167B03-FCF6-480B-BD04-B18E95132E7F}" srcOrd="1" destOrd="0" presId="urn:microsoft.com/office/officeart/2008/layout/VerticalAccentList"/>
    <dgm:cxn modelId="{1421EF44-19EF-4353-9F90-16364BEED672}" type="presParOf" srcId="{2A167B03-FCF6-480B-BD04-B18E95132E7F}" destId="{B5E09CC3-072D-40C5-93CB-3CB61546DAC3}" srcOrd="0" destOrd="0" presId="urn:microsoft.com/office/officeart/2008/layout/VerticalAccentList"/>
    <dgm:cxn modelId="{BBA2AB61-C560-41CC-BA81-22F458E4B866}" type="presParOf" srcId="{2A167B03-FCF6-480B-BD04-B18E95132E7F}" destId="{7E5B5F30-562C-45F5-947C-105C96262837}" srcOrd="1" destOrd="0" presId="urn:microsoft.com/office/officeart/2008/layout/VerticalAccentList"/>
    <dgm:cxn modelId="{9EA84444-16FB-438D-A9EF-469EA6C26985}" type="presParOf" srcId="{2A167B03-FCF6-480B-BD04-B18E95132E7F}" destId="{BA96BDD2-A6C8-4432-8E71-D4E67320B8FF}" srcOrd="2" destOrd="0" presId="urn:microsoft.com/office/officeart/2008/layout/VerticalAccentList"/>
    <dgm:cxn modelId="{617F2C99-D54A-4E7A-A808-EDD59DF3FEFE}" type="presParOf" srcId="{2A167B03-FCF6-480B-BD04-B18E95132E7F}" destId="{2AAF1885-F2C6-4C50-A304-71F970C85713}" srcOrd="3" destOrd="0" presId="urn:microsoft.com/office/officeart/2008/layout/VerticalAccentList"/>
    <dgm:cxn modelId="{2B80935A-E43D-4116-87CE-50BE651BEF35}" type="presParOf" srcId="{2A167B03-FCF6-480B-BD04-B18E95132E7F}" destId="{1C9109EC-43D0-4356-8840-1C174E169D4F}" srcOrd="4" destOrd="0" presId="urn:microsoft.com/office/officeart/2008/layout/VerticalAccentList"/>
    <dgm:cxn modelId="{2E077FC3-3EF6-48E3-80AF-AE8ED36C8E72}" type="presParOf" srcId="{2A167B03-FCF6-480B-BD04-B18E95132E7F}" destId="{F580C234-F277-4109-8F54-CBF87BE4B61B}" srcOrd="5" destOrd="0" presId="urn:microsoft.com/office/officeart/2008/layout/VerticalAccentList"/>
    <dgm:cxn modelId="{255FEECD-7F3D-402F-93FC-1969E508A25B}" type="presParOf" srcId="{2A167B03-FCF6-480B-BD04-B18E95132E7F}" destId="{C2DC7889-4537-4EA1-8B7E-3B1E25B6DE4C}" srcOrd="6" destOrd="0" presId="urn:microsoft.com/office/officeart/2008/layout/VerticalAccentList"/>
    <dgm:cxn modelId="{12B83891-D4F8-4F22-B0BA-D67EF62D5F7A}" type="presParOf" srcId="{2A167B03-FCF6-480B-BD04-B18E95132E7F}" destId="{B46F8A2D-B8E9-481F-97F6-8D8A2A54017A}" srcOrd="7" destOrd="0" presId="urn:microsoft.com/office/officeart/2008/layout/VerticalAccentList"/>
    <dgm:cxn modelId="{4251ACE2-63BB-438D-82F7-5DD3B711FD88}" type="presParOf" srcId="{AD265B07-23FB-4DFC-8F3D-B0DCAD6DF87E}" destId="{261D04E4-2B56-456D-ABEC-1649C35A46F4}" srcOrd="2" destOrd="0" presId="urn:microsoft.com/office/officeart/2008/layout/VerticalAccentList"/>
    <dgm:cxn modelId="{295EBDB8-43DF-4576-A1B1-40ECB0B05A91}" type="presParOf" srcId="{AD265B07-23FB-4DFC-8F3D-B0DCAD6DF87E}" destId="{3CFDAEF9-1DF0-4C50-912D-A5CCDA52F9EA}" srcOrd="3" destOrd="0" presId="urn:microsoft.com/office/officeart/2008/layout/VerticalAccentList"/>
    <dgm:cxn modelId="{FA31AC89-74E7-48DE-944B-49C9DC0FD86A}" type="presParOf" srcId="{3CFDAEF9-1DF0-4C50-912D-A5CCDA52F9EA}" destId="{A4E32358-9FAF-4554-AC0F-5ED0792D2EF5}" srcOrd="0" destOrd="0" presId="urn:microsoft.com/office/officeart/2008/layout/VerticalAccentList"/>
    <dgm:cxn modelId="{921E02E9-07D4-4145-AA5E-A339EFA96F21}" type="presParOf" srcId="{AD265B07-23FB-4DFC-8F3D-B0DCAD6DF87E}" destId="{D2BF8E40-6E6F-4455-8548-D54325D6BFF6}" srcOrd="4" destOrd="0" presId="urn:microsoft.com/office/officeart/2008/layout/VerticalAccentList"/>
    <dgm:cxn modelId="{42E3A37F-FD57-4B4E-A061-B8F6ED5F569D}" type="presParOf" srcId="{D2BF8E40-6E6F-4455-8548-D54325D6BFF6}" destId="{694975F8-4C8F-474E-82FD-B2D3B38E3CE9}" srcOrd="0" destOrd="0" presId="urn:microsoft.com/office/officeart/2008/layout/VerticalAccentList"/>
    <dgm:cxn modelId="{45F9CEA7-377A-45FA-82A5-977E72E3621B}" type="presParOf" srcId="{D2BF8E40-6E6F-4455-8548-D54325D6BFF6}" destId="{3461506E-F2BB-405D-A55B-BEB6F1374518}" srcOrd="1" destOrd="0" presId="urn:microsoft.com/office/officeart/2008/layout/VerticalAccentList"/>
    <dgm:cxn modelId="{69AF3F4C-CE7A-4F22-A90A-91A961648B6A}" type="presParOf" srcId="{D2BF8E40-6E6F-4455-8548-D54325D6BFF6}" destId="{B43EA23D-813A-4C2D-A537-8243C507CEB5}" srcOrd="2" destOrd="0" presId="urn:microsoft.com/office/officeart/2008/layout/VerticalAccentList"/>
    <dgm:cxn modelId="{6E537D67-0C02-4E08-827A-AC136F2706A3}" type="presParOf" srcId="{D2BF8E40-6E6F-4455-8548-D54325D6BFF6}" destId="{9B2EDFA1-E5EE-473E-86DC-A299D77CF06C}" srcOrd="3" destOrd="0" presId="urn:microsoft.com/office/officeart/2008/layout/VerticalAccentList"/>
    <dgm:cxn modelId="{14DB3B8B-A9C8-46E5-9BB6-2B37145B8606}" type="presParOf" srcId="{D2BF8E40-6E6F-4455-8548-D54325D6BFF6}" destId="{99CDA10C-4B9C-4F99-9CE8-2F50B1F51829}" srcOrd="4" destOrd="0" presId="urn:microsoft.com/office/officeart/2008/layout/VerticalAccentList"/>
    <dgm:cxn modelId="{4F147F1A-5D72-4727-ABAC-3825E132F69B}" type="presParOf" srcId="{D2BF8E40-6E6F-4455-8548-D54325D6BFF6}" destId="{A7A25454-564F-41D3-9BE8-A358F92A3958}" srcOrd="5" destOrd="0" presId="urn:microsoft.com/office/officeart/2008/layout/VerticalAccentList"/>
    <dgm:cxn modelId="{628F3601-BD6A-43A2-8E6B-19291BFD7397}" type="presParOf" srcId="{D2BF8E40-6E6F-4455-8548-D54325D6BFF6}" destId="{8F9A76A5-9999-4ECA-A9FA-4698A1E4CE80}" srcOrd="6" destOrd="0" presId="urn:microsoft.com/office/officeart/2008/layout/VerticalAccentList"/>
    <dgm:cxn modelId="{D7B28BCF-2C63-4FE5-88C8-D687461DCF68}" type="presParOf" srcId="{D2BF8E40-6E6F-4455-8548-D54325D6BFF6}" destId="{E32532E9-08CE-4B0A-BCE0-D0BA22A7E592}" srcOrd="7" destOrd="0" presId="urn:microsoft.com/office/officeart/2008/layout/VerticalAccentList"/>
    <dgm:cxn modelId="{BEC1F587-7536-4910-BFBB-6046AF07536F}" type="presParOf" srcId="{AD265B07-23FB-4DFC-8F3D-B0DCAD6DF87E}" destId="{F8CD1F9F-F85D-4751-9FA4-FFFFD796FEA9}" srcOrd="5" destOrd="0" presId="urn:microsoft.com/office/officeart/2008/layout/VerticalAccentList"/>
    <dgm:cxn modelId="{830A8486-1199-423E-80A9-EC3DA5B14880}" type="presParOf" srcId="{AD265B07-23FB-4DFC-8F3D-B0DCAD6DF87E}" destId="{A47DC8D3-5244-4038-8723-9AED2D034015}" srcOrd="6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7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8D533-56A7-44F9-AB5F-B12D35D0CCA4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sz="19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1</a:t>
          </a:r>
          <a:endParaRPr lang="zh-TW" altLang="en-US" sz="19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98960" y="389895"/>
        <a:ext cx="5917882" cy="537989"/>
      </dsp:txXfrm>
    </dsp:sp>
    <dsp:sp modelId="{B5E09CC3-072D-40C5-93CB-3CB61546DAC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5B5F30-562C-45F5-947C-105C96262837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6BDD2-A6C8-4432-8E71-D4E67320B8FF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AF1885-F2C6-4C50-A304-71F970C85713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9109EC-43D0-4356-8840-1C174E169D4F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0C234-F277-4109-8F54-CBF87BE4B61B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C7889-4537-4EA1-8B7E-3B1E25B6DE4C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F8A2D-B8E9-481F-97F6-8D8A2A54017A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跳球遊戲</a:t>
          </a:r>
          <a:endParaRPr lang="zh-TW" altLang="en-US" sz="1900" b="1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98960" y="1037475"/>
        <a:ext cx="5994814" cy="876723"/>
      </dsp:txXfrm>
    </dsp:sp>
    <dsp:sp modelId="{A4E32358-9FAF-4554-AC0F-5ED0792D2EF5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sz="1900" kern="1200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2</a:t>
          </a:r>
          <a:endParaRPr lang="zh-TW" altLang="en-US" sz="19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98960" y="2142153"/>
        <a:ext cx="5917882" cy="537989"/>
      </dsp:txXfrm>
    </dsp:sp>
    <dsp:sp modelId="{694975F8-4C8F-474E-82FD-B2D3B38E3CE9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61506E-F2BB-405D-A55B-BEB6F1374518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EA23D-813A-4C2D-A537-8243C507CEB5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EDFA1-E5EE-473E-86DC-A299D77CF06C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CDA10C-4B9C-4F99-9CE8-2F50B1F51829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25454-564F-41D3-9BE8-A358F92A3958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9A76A5-9999-4ECA-A9FA-4698A1E4CE80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2532E9-08CE-4B0A-BCE0-D0BA22A7E592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猜猜數字</a:t>
          </a:r>
          <a:endParaRPr lang="zh-TW" altLang="en-US" sz="1900" b="1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98960" y="2789732"/>
        <a:ext cx="5994814" cy="876723"/>
      </dsp:txXfrm>
    </dsp:sp>
    <dsp:sp modelId="{6942386B-9CB3-42BD-8359-D4983AE6BE94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b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遊戲 </a:t>
          </a:r>
          <a:r>
            <a:rPr lang="en-US" altLang="zh-TW" sz="19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3</a:t>
          </a:r>
          <a:endParaRPr lang="zh-TW" altLang="en-US" sz="19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98960" y="3894410"/>
        <a:ext cx="5917882" cy="537989"/>
      </dsp:txXfrm>
    </dsp:sp>
    <dsp:sp modelId="{F0B1E947-A6D5-46E6-8DF3-38B6CD902A99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rtlCol="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noProof="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來走迷宮</a:t>
          </a:r>
          <a:endParaRPr lang="zh-TW" altLang="en-US" sz="1900" b="1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591CCBB-B16A-42AB-800B-7F955ED8B4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CA1161-78C2-4565-92AF-4FF7ED236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0971C-A5E4-4A2C-8AFF-F08109FF639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2024/7/1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DFD468-5BDF-4EF4-A988-69888192AF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D04DCF-D5B3-487A-BC4B-BB08FC3BE8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180DD-99FD-444C-8072-382588E12E6B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041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3CAC449-4460-437F-AD4E-586CBFE8B385}" type="datetime1">
              <a:rPr lang="zh-TW" altLang="en-US" smtClean="0"/>
              <a:pPr/>
              <a:t>2024/7/1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C90353-6370-4DA8-A9AC-AE47C0CB8DFB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06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0353-6370-4DA8-A9AC-AE47C0CB8DFB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0353-6370-4DA8-A9AC-AE47C0CB8DFB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1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90353-6370-4DA8-A9AC-AE47C0CB8DF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60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HD-面板標題-結合索環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4485EF97-63A0-4339-9E80-A3851B007D24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直線接點​​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27829E-BF5F-43A1-85FE-E47E6D3F31C6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E31854-9880-47B4-BC99-913E5CA4BE0D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直線接點​​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8E4E4B1-B59F-4D43-912A-F977A3ED942F}" type="datetime1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cxnSp>
        <p:nvCxnSpPr>
          <p:cNvPr id="19" name="直線接點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0A6BED-CFB8-402E-8E58-E6373267434F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14" name="文字預留位置 2"/>
          <p:cNvSpPr>
            <a:spLocks noGrp="1"/>
          </p:cNvSpPr>
          <p:nvPr>
            <p:ph type="body" idx="13" hasCustomPrompt="1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ACA9221-78F5-4B9B-9DDA-0A322D3DF9FF}" type="datetime1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cxnSp>
        <p:nvCxnSpPr>
          <p:cNvPr id="26" name="直線接點​​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11" name="文字預留位置 2"/>
          <p:cNvSpPr>
            <a:spLocks noGrp="1"/>
          </p:cNvSpPr>
          <p:nvPr>
            <p:ph type="body" idx="13" hasCustomPrompt="1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919EF-C24A-4F44-B8E4-F261E807E8E9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直線接點​​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158A4E-CCF4-45C8-9191-7101398456C3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直線接點​​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7D9D0-8817-417E-9803-B9903EC8D327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直線接點​​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​​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E9DF2-29AA-4775-97E0-1E02901F1AE9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C815E5-2816-4AD8-AEE5-78457D1B4396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直線接點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​​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1BDF8-E69B-400A-8DCD-9CF136DF2179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1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180671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6EEF3-14EF-4CE3-8981-675A57EAAA0E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8" name="直線接點​​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EF9AD-23F0-4443-BDA0-54F895D552E9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直線接點​​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CC2B3F-0600-45D9-AF74-5B4D4943987D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80E7F-F547-4261-9498-D24ECD20F718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直線接點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17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CEC6B-EC27-4A5D-8D57-52F8912CE234}" type="datetime1">
              <a:rPr lang="zh-TW" altLang="en-US" noProof="0" smtClean="0"/>
              <a:t>2024/7/1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HD-面板內容-結合索環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B2C5094-6488-4F2C-B254-54A5FBC5AC4C}" type="datetime1">
              <a:rPr lang="zh-TW" altLang="en-US" smtClean="0"/>
              <a:t>2024/7/1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github.com/bluehuan07/JavaGam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岩灘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手繪多邊形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環圈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4" name="環圈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5" name="環圈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6" name="環圈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第四個作業報告</a:t>
            </a:r>
            <a:endParaRPr lang="zh-TW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>
            <a:normAutofit/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8" name="直線接點​​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形 6" descr="棕櫚樹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圖形 16" descr="海灘球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圖形 19" descr="水桶和鏟子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圖片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矩形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 descr="貝殼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群組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橢圓​​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2" name="環圈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橢圓​​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5" name="環圈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橢圓​​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59" name="環圈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橢圓​​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5" name="環圈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TW" altLang="en-US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sz="7200" dirty="0">
                <a:solidFill>
                  <a:schemeClr val="bg1"/>
                </a:solidFill>
              </a:rPr>
              <a:t>感謝觀看</a:t>
            </a:r>
            <a:endParaRPr lang="zh-TW" altLang="en-US" sz="7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003" y="3729894"/>
            <a:ext cx="7772400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100" dirty="0" smtClean="0">
                <a:solidFill>
                  <a:schemeClr val="bg1"/>
                </a:solidFill>
                <a:latin typeface="Consolas" panose="020B0609020204030204" pitchFamily="49" charset="0"/>
                <a:hlinkClick r:id="rId7"/>
              </a:rPr>
              <a:t>github</a:t>
            </a:r>
            <a:endParaRPr lang="en-US" altLang="zh-TW" sz="21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製作了三個小遊戲</a:t>
            </a:r>
            <a:endParaRPr lang="en-US" altLang="zh-TW" dirty="0" smtClean="0"/>
          </a:p>
          <a:p>
            <a:r>
              <a:rPr lang="zh-TW" altLang="en-US" dirty="0"/>
              <a:t>時間來不及沒有加上</a:t>
            </a:r>
            <a:r>
              <a:rPr lang="zh-TW" altLang="en-US" dirty="0" smtClean="0"/>
              <a:t>資料庫，例如：分數的紀錄</a:t>
            </a:r>
            <a:endParaRPr lang="en-US" altLang="zh-TW" dirty="0" smtClean="0"/>
          </a:p>
          <a:p>
            <a:r>
              <a:rPr lang="zh-TW" altLang="en-US" dirty="0"/>
              <a:t>此簡為小遊戲的遊玩說明</a:t>
            </a:r>
          </a:p>
          <a:p>
            <a:r>
              <a:rPr lang="zh-TW" altLang="en-US" smtClean="0"/>
              <a:t>程式碼說明在檔案上註解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783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3600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遊戲介紹</a:t>
            </a:r>
            <a:endParaRPr lang="zh-TW" altLang="en-US" sz="3600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7" name="內容預留位置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651286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初始畫面</a:t>
            </a:r>
            <a:endParaRPr lang="zh-TW" altLang="en-US" dirty="0"/>
          </a:p>
        </p:txBody>
      </p:sp>
      <p:pic>
        <p:nvPicPr>
          <p:cNvPr id="5" name="圖片版面配置區 4" descr="PickUI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6" y="926461"/>
            <a:ext cx="5238749" cy="3495607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1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跳球遊戲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228049"/>
            <a:ext cx="5470525" cy="2401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參考樣式</a:t>
            </a:r>
            <a:endParaRPr lang="en-US" altLang="zh-TW" dirty="0" smtClean="0"/>
          </a:p>
          <a:p>
            <a:pPr algn="l"/>
            <a:r>
              <a:rPr lang="en-US" altLang="zh-TW" dirty="0"/>
              <a:t>《</a:t>
            </a:r>
            <a:r>
              <a:rPr lang="zh-TW" altLang="en-US" dirty="0"/>
              <a:t>恐龍遊戲</a:t>
            </a:r>
            <a:r>
              <a:rPr lang="en-US" altLang="zh-TW" dirty="0"/>
              <a:t>》</a:t>
            </a:r>
            <a:r>
              <a:rPr lang="zh-TW" altLang="en-US" dirty="0"/>
              <a:t>（英語：</a:t>
            </a:r>
            <a:r>
              <a:rPr lang="en-US" altLang="zh-TW" dirty="0"/>
              <a:t>Dinosaur Game</a:t>
            </a:r>
            <a:r>
              <a:rPr lang="zh-TW" altLang="en-US" dirty="0"/>
              <a:t>）是一款內建於</a:t>
            </a:r>
            <a:r>
              <a:rPr lang="en-US" altLang="zh-TW" dirty="0"/>
              <a:t>Google Chrome</a:t>
            </a:r>
            <a:r>
              <a:rPr lang="zh-TW" altLang="en-US" dirty="0"/>
              <a:t>的橫向捲軸形式網頁遊戲。玩家操控一隻像素風格的小暴龍避開障礙物並取得分數。該遊戲由</a:t>
            </a:r>
            <a:r>
              <a:rPr lang="en-US" altLang="zh-TW" dirty="0"/>
              <a:t>Google</a:t>
            </a:r>
            <a:r>
              <a:rPr lang="zh-TW" altLang="en-US" dirty="0"/>
              <a:t>的</a:t>
            </a:r>
            <a:r>
              <a:rPr lang="en-US" altLang="zh-TW" dirty="0"/>
              <a:t>Chrome</a:t>
            </a:r>
            <a:r>
              <a:rPr lang="zh-TW" altLang="en-US" dirty="0"/>
              <a:t>使用者體驗團隊於</a:t>
            </a:r>
            <a:r>
              <a:rPr lang="en-US" altLang="zh-TW" dirty="0"/>
              <a:t>2014</a:t>
            </a:r>
            <a:r>
              <a:rPr lang="zh-TW" altLang="en-US" dirty="0"/>
              <a:t>年開發。</a:t>
            </a:r>
          </a:p>
        </p:txBody>
      </p:sp>
    </p:spTree>
    <p:extLst>
      <p:ext uri="{BB962C8B-B14F-4D97-AF65-F5344CB8AC3E}">
        <p14:creationId xmlns:p14="http://schemas.microsoft.com/office/powerpoint/2010/main" val="41620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跳球遊戲</a:t>
            </a:r>
            <a:endParaRPr lang="zh-TW" altLang="en-US" dirty="0"/>
          </a:p>
        </p:txBody>
      </p:sp>
      <p:pic>
        <p:nvPicPr>
          <p:cNvPr id="5" name="內容版面配置區 4" descr="FirstU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93" y="1642908"/>
            <a:ext cx="5353514" cy="3572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 smtClean="0"/>
              <a:t>請注意鍵盤輸入須是英文輸入，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不然</a:t>
            </a:r>
            <a:r>
              <a:rPr lang="zh-TW" altLang="en-US" dirty="0"/>
              <a:t>會無法監聽</a:t>
            </a:r>
            <a:r>
              <a:rPr lang="zh-TW" altLang="en-US" dirty="0" smtClean="0"/>
              <a:t>鍵盤</a:t>
            </a:r>
            <a:endParaRPr lang="en-US" altLang="zh-TW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 smtClean="0"/>
              <a:t>按下空白鍵圓球會跳起</a:t>
            </a:r>
            <a:endParaRPr lang="en-US" altLang="zh-TW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方塊會自動</a:t>
            </a:r>
            <a:r>
              <a:rPr lang="zh-TW" altLang="en-US" dirty="0" smtClean="0"/>
              <a:t>往前，在一定分數後會加速，有兩次加速</a:t>
            </a: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 smtClean="0"/>
              <a:t>剛開始以為是執行續衝突所以重寫，後來好像是鍵盤跟滑鼠監聽會衝突，還未解決，所以是以按鍵空白鍵開始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5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猜猜數字</a:t>
            </a:r>
            <a:endParaRPr lang="zh-TW" altLang="en-US" dirty="0"/>
          </a:p>
        </p:txBody>
      </p:sp>
      <p:pic>
        <p:nvPicPr>
          <p:cNvPr id="5" name="內容版面配置區 4" descr="DigitsU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93" y="1642908"/>
            <a:ext cx="5353514" cy="3572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 smtClean="0"/>
              <a:t>是由電腦猜人所想的四位數字其中數字不重複</a:t>
            </a:r>
            <a:endParaRPr lang="en-US" altLang="zh-TW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如果數字與位置相同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A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如果只有數字對位置錯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B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dirty="0" smtClean="0"/>
              <a:t>C</a:t>
            </a:r>
            <a:r>
              <a:rPr lang="zh-TW" altLang="en-US" dirty="0" smtClean="0"/>
              <a:t>的格子是假的沒又作用讓都錯可以填的</a:t>
            </a:r>
            <a:r>
              <a:rPr lang="en-US" altLang="zh-TW" dirty="0" smtClean="0"/>
              <a:t>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2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來走迷宮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890685"/>
            <a:ext cx="5470525" cy="3076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>
            <a:noAutofit/>
          </a:bodyPr>
          <a:lstStyle/>
          <a:p>
            <a:pPr algn="l"/>
            <a:r>
              <a:rPr lang="zh-TW" altLang="en-US" dirty="0" smtClean="0"/>
              <a:t>參考樣式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《</a:t>
            </a:r>
            <a:r>
              <a:rPr lang="zh-TW" altLang="en-US" dirty="0"/>
              <a:t>魔幻歷險</a:t>
            </a:r>
            <a:r>
              <a:rPr lang="en-US" altLang="zh-TW" dirty="0" smtClean="0"/>
              <a:t>》</a:t>
            </a:r>
            <a:r>
              <a:rPr lang="zh-TW" altLang="en-US" dirty="0" smtClean="0"/>
              <a:t>是電影</a:t>
            </a:r>
            <a:r>
              <a:rPr lang="zh-TW" altLang="en-US" dirty="0"/>
              <a:t>「一級玩家」裡主角的最後挑戰就是這款遊戲！</a:t>
            </a:r>
            <a:br>
              <a:rPr lang="zh-TW" altLang="en-US" dirty="0"/>
            </a:br>
            <a:r>
              <a:rPr lang="zh-TW" altLang="en-US" dirty="0"/>
              <a:t>魔幻歷險 </a:t>
            </a:r>
            <a:r>
              <a:rPr lang="en-US" altLang="zh-TW" dirty="0"/>
              <a:t>Adventure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1979 </a:t>
            </a:r>
            <a:r>
              <a:rPr lang="zh-TW" altLang="en-US" dirty="0"/>
              <a:t>年 </a:t>
            </a:r>
            <a:r>
              <a:rPr lang="en-US" altLang="zh-TW" dirty="0"/>
              <a:t>12 </a:t>
            </a:r>
            <a:r>
              <a:rPr lang="zh-TW" altLang="en-US" dirty="0"/>
              <a:t>月推出，是第一款動作冒險遊戲，</a:t>
            </a:r>
            <a:r>
              <a:rPr lang="en-US" altLang="zh-TW" dirty="0"/>
              <a:t>Warren </a:t>
            </a:r>
            <a:r>
              <a:rPr lang="en-US" altLang="zh-TW" dirty="0" err="1"/>
              <a:t>Robinett</a:t>
            </a:r>
            <a:r>
              <a:rPr lang="en-US" altLang="zh-TW" dirty="0"/>
              <a:t> </a:t>
            </a:r>
            <a:r>
              <a:rPr lang="zh-TW" altLang="en-US" dirty="0"/>
              <a:t>在遊戲中設計了可觸發顯示其名字，這是最早廣為人知的遊戲彩蛋。玩家需要控制外表呈正方形的角色，探索由三十個區域組成的開放環境，找到藏在未知地點的魔法聖杯，並將其送回金色城堡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1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來走迷宮</a:t>
            </a:r>
          </a:p>
        </p:txBody>
      </p:sp>
      <p:pic>
        <p:nvPicPr>
          <p:cNvPr id="5" name="內容版面配置區 4" descr="MazeU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94" y="1642908"/>
            <a:ext cx="5353514" cy="3572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dirty="0" smtClean="0"/>
              <a:t>可以操控黑色方塊在在地圖中移動</a:t>
            </a:r>
            <a:endParaRPr lang="en-US" altLang="zh-TW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在地圖中有一個彩</a:t>
            </a:r>
            <a:r>
              <a:rPr lang="zh-TW" altLang="en-US" dirty="0" smtClean="0"/>
              <a:t>蛋可以去尋找</a:t>
            </a:r>
            <a:endParaRPr lang="en-US" altLang="zh-TW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可以在地圖中吃</a:t>
            </a:r>
            <a:r>
              <a:rPr lang="zh-TW" altLang="en-US" dirty="0" smtClean="0"/>
              <a:t>金幣，當吃到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個的時候會出現出口的提示</a:t>
            </a:r>
            <a:endParaRPr lang="en-US" altLang="zh-TW" dirty="0" smtClean="0"/>
          </a:p>
          <a:p>
            <a:pPr algn="l"/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/>
              <a:t>因為時間不多只有設計兩個畫面</a:t>
            </a:r>
          </a:p>
        </p:txBody>
      </p:sp>
    </p:spTree>
    <p:extLst>
      <p:ext uri="{BB962C8B-B14F-4D97-AF65-F5344CB8AC3E}">
        <p14:creationId xmlns:p14="http://schemas.microsoft.com/office/powerpoint/2010/main" val="35974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FAB738-6A71-4879-AB42-7EC598736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02A31F-8619-4820-934E-ABBE1DF5318E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16c05727-aa75-4e4a-9b5f-8a80a1165891"/>
    <ds:schemaRef ds:uri="71af3243-3dd4-4a8d-8c0d-dd76da1f02a5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8B4B55-3E7D-4147-BF36-B52F1DFC34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休閒育樂設計</Template>
  <TotalTime>0</TotalTime>
  <Words>258</Words>
  <Application>Microsoft Office PowerPoint</Application>
  <PresentationFormat>寬螢幕</PresentationFormat>
  <Paragraphs>41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Microsoft JhengHei UI</vt:lpstr>
      <vt:lpstr>Arial</vt:lpstr>
      <vt:lpstr>Consolas</vt:lpstr>
      <vt:lpstr>有機</vt:lpstr>
      <vt:lpstr>第四個作業報告</vt:lpstr>
      <vt:lpstr>大綱</vt:lpstr>
      <vt:lpstr>遊戲介紹</vt:lpstr>
      <vt:lpstr>初始畫面</vt:lpstr>
      <vt:lpstr>跳球遊戲</vt:lpstr>
      <vt:lpstr>跳球遊戲</vt:lpstr>
      <vt:lpstr>猜猜數字</vt:lpstr>
      <vt:lpstr>來走迷宮</vt:lpstr>
      <vt:lpstr>來走迷宮</vt:lpstr>
      <vt:lpstr>感謝觀看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2024-07-01T01:52:09Z</dcterms:created>
  <dcterms:modified xsi:type="dcterms:W3CDTF">2024-07-01T03:41:22Z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