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8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66" r:id="rId6"/>
    <p:sldId id="259" r:id="rId7"/>
    <p:sldId id="267" r:id="rId8"/>
    <p:sldId id="271" r:id="rId9"/>
    <p:sldId id="268" r:id="rId10"/>
    <p:sldId id="269" r:id="rId11"/>
    <p:sldId id="272" r:id="rId12"/>
    <p:sldId id="270" r:id="rId13"/>
    <p:sldId id="265" r:id="rId14"/>
  </p:sldIdLst>
  <p:sldSz cx="12192000" cy="6858000"/>
  <p:notesSz cx="6858000" cy="9144000"/>
  <p:defaultTextStyle>
    <a:defPPr rtl="0">
      <a:defRPr lang="zh-tw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05" autoAdjust="0"/>
  </p:normalViewPr>
  <p:slideViewPr>
    <p:cSldViewPr snapToGrid="0">
      <p:cViewPr varScale="1">
        <p:scale>
          <a:sx n="160" d="100"/>
          <a:sy n="160" d="100"/>
        </p:scale>
        <p:origin x="342" y="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1" d="100"/>
          <a:sy n="71" d="100"/>
        </p:scale>
        <p:origin x="3342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C5B8D2-1E6D-4BCA-9E4B-8A99C8D7BC4A}" type="doc">
      <dgm:prSet loTypeId="urn:microsoft.com/office/officeart/2008/layout/VerticalAccentList" loCatId="list" qsTypeId="urn:microsoft.com/office/officeart/2005/8/quickstyle/simple5" qsCatId="simple" csTypeId="urn:microsoft.com/office/officeart/2005/8/colors/colorful1" csCatId="colorful" phldr="1"/>
      <dgm:spPr/>
      <dgm:t>
        <a:bodyPr rtlCol="0"/>
        <a:lstStyle/>
        <a:p>
          <a:pPr rtl="0"/>
          <a:endParaRPr lang="en-US"/>
        </a:p>
      </dgm:t>
    </dgm:pt>
    <dgm:pt modelId="{3B990DCB-AF23-4094-864B-C8B99FA30370}">
      <dgm:prSet phldrT="[Text]"/>
      <dgm:spPr/>
      <dgm:t>
        <a:bodyPr rtlCol="0"/>
        <a:lstStyle/>
        <a:p>
          <a:pPr rtl="0"/>
          <a:r>
            <a: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遊戲 </a:t>
          </a:r>
          <a:r>
            <a:rPr lang="en-US" altLang="zh-TW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1</a:t>
          </a:r>
          <a:endParaRPr lang="zh-TW" altLang="en-US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9045AE91-C8DE-42D1-9697-92115E53B6EE}" type="parTrans" cxnId="{289A7ABA-98F5-4FB1-939B-2977E2B9EB8F}">
      <dgm:prSet/>
      <dgm:spPr/>
      <dgm:t>
        <a:bodyPr rtlCol="0"/>
        <a:lstStyle/>
        <a:p>
          <a:pPr rtl="0"/>
          <a:endParaRPr lang="zh-TW" altLang="en-US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8F93B7AA-ADE0-44B8-AFDE-9A1375C16706}" type="sibTrans" cxnId="{289A7ABA-98F5-4FB1-939B-2977E2B9EB8F}">
      <dgm:prSet/>
      <dgm:spPr/>
      <dgm:t>
        <a:bodyPr rtlCol="0"/>
        <a:lstStyle/>
        <a:p>
          <a:pPr rtl="0"/>
          <a:endParaRPr lang="zh-TW" altLang="en-US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7DEF99AD-EC88-4718-B8D7-F22561235CEC}">
      <dgm:prSet phldrT="[Text]"/>
      <dgm:spPr/>
      <dgm:t>
        <a:bodyPr rtlCol="0"/>
        <a:lstStyle/>
        <a:p>
          <a:pPr rtl="0"/>
          <a:r>
            <a:rPr lang="zh-TW" altLang="en-US" b="1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跳球遊戲</a:t>
          </a:r>
        </a:p>
      </dgm:t>
    </dgm:pt>
    <dgm:pt modelId="{E16E29D3-9570-412D-93B6-B4CE77D1B6DD}" type="parTrans" cxnId="{46DBFC28-5C33-4B88-8831-68037F695A48}">
      <dgm:prSet/>
      <dgm:spPr/>
      <dgm:t>
        <a:bodyPr rtlCol="0"/>
        <a:lstStyle/>
        <a:p>
          <a:pPr rtl="0"/>
          <a:endParaRPr lang="zh-TW" altLang="en-US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456EA687-CA8C-4F68-B168-4C2E87ACC68B}" type="sibTrans" cxnId="{46DBFC28-5C33-4B88-8831-68037F695A48}">
      <dgm:prSet/>
      <dgm:spPr/>
      <dgm:t>
        <a:bodyPr rtlCol="0"/>
        <a:lstStyle/>
        <a:p>
          <a:pPr rtl="0"/>
          <a:endParaRPr lang="zh-TW" altLang="en-US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240AA45F-7625-47CB-82DB-58CF98B59095}">
      <dgm:prSet phldrT="[Text]"/>
      <dgm:spPr/>
      <dgm:t>
        <a:bodyPr rtlCol="0"/>
        <a:lstStyle/>
        <a:p>
          <a:pPr rtl="0"/>
          <a:r>
            <a: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遊戲 </a:t>
          </a:r>
          <a:r>
            <a:rPr lang="en-US" altLang="zh-TW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2</a:t>
          </a:r>
          <a:endParaRPr lang="zh-TW" altLang="en-US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648CE750-928A-4617-818A-2C5528133922}" type="parTrans" cxnId="{159602F2-C521-4E1D-AE9F-D54CDD414A04}">
      <dgm:prSet/>
      <dgm:spPr/>
      <dgm:t>
        <a:bodyPr rtlCol="0"/>
        <a:lstStyle/>
        <a:p>
          <a:pPr rtl="0"/>
          <a:endParaRPr lang="zh-TW" altLang="en-US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A5F62957-BF38-47A2-B1D2-0D9C89C422D5}" type="sibTrans" cxnId="{159602F2-C521-4E1D-AE9F-D54CDD414A04}">
      <dgm:prSet/>
      <dgm:spPr/>
      <dgm:t>
        <a:bodyPr rtlCol="0"/>
        <a:lstStyle/>
        <a:p>
          <a:pPr rtl="0"/>
          <a:endParaRPr lang="zh-TW" altLang="en-US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27B4E690-4D0F-4D7A-BF6F-F3DD955F4988}">
      <dgm:prSet phldrT="[Text]"/>
      <dgm:spPr/>
      <dgm:t>
        <a:bodyPr rtlCol="0"/>
        <a:lstStyle/>
        <a:p>
          <a:pPr rtl="0"/>
          <a:r>
            <a:rPr lang="zh-TW" altLang="en-US" b="1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猜猜數字</a:t>
          </a:r>
        </a:p>
      </dgm:t>
    </dgm:pt>
    <dgm:pt modelId="{90D197D3-3303-4C80-A092-3B7BDF04FBF7}" type="parTrans" cxnId="{62126DBA-440F-4890-99E9-D0197B1F8AC3}">
      <dgm:prSet/>
      <dgm:spPr/>
      <dgm:t>
        <a:bodyPr rtlCol="0"/>
        <a:lstStyle/>
        <a:p>
          <a:pPr rtl="0"/>
          <a:endParaRPr lang="zh-TW" altLang="en-US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9A9FC636-BF64-4AA3-9111-3312D89D6371}" type="sibTrans" cxnId="{62126DBA-440F-4890-99E9-D0197B1F8AC3}">
      <dgm:prSet/>
      <dgm:spPr/>
      <dgm:t>
        <a:bodyPr rtlCol="0"/>
        <a:lstStyle/>
        <a:p>
          <a:pPr rtl="0"/>
          <a:endParaRPr lang="zh-TW" altLang="en-US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E1AD1DBC-9B34-4672-B365-6C5C7E96A5E5}">
      <dgm:prSet phldrT="[Text]"/>
      <dgm:spPr/>
      <dgm:t>
        <a:bodyPr rtlCol="0"/>
        <a:lstStyle/>
        <a:p>
          <a:pPr rtl="0"/>
          <a:r>
            <a: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遊戲 </a:t>
          </a:r>
          <a:r>
            <a:rPr lang="en-US" altLang="zh-TW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3</a:t>
          </a:r>
          <a:endParaRPr lang="zh-TW" altLang="en-US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8C5C062E-BB4A-4159-9D81-9F19138DAF56}" type="parTrans" cxnId="{4E210A80-A0A8-4FC3-BB39-ADD0CB874D63}">
      <dgm:prSet/>
      <dgm:spPr/>
      <dgm:t>
        <a:bodyPr rtlCol="0"/>
        <a:lstStyle/>
        <a:p>
          <a:pPr rtl="0"/>
          <a:endParaRPr lang="zh-TW" altLang="en-US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1A79B38F-A3E5-4698-99B4-A0F5A3E8CD65}" type="sibTrans" cxnId="{4E210A80-A0A8-4FC3-BB39-ADD0CB874D63}">
      <dgm:prSet/>
      <dgm:spPr/>
      <dgm:t>
        <a:bodyPr rtlCol="0"/>
        <a:lstStyle/>
        <a:p>
          <a:pPr rtl="0"/>
          <a:endParaRPr lang="zh-TW" altLang="en-US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1D280956-61F1-44EA-89DD-47917582B346}">
      <dgm:prSet phldrT="[Text]"/>
      <dgm:spPr/>
      <dgm:t>
        <a:bodyPr rtlCol="0"/>
        <a:lstStyle/>
        <a:p>
          <a:pPr rtl="0"/>
          <a:r>
            <a:rPr lang="zh-TW" altLang="en-US" b="1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來走迷宮</a:t>
          </a:r>
        </a:p>
      </dgm:t>
    </dgm:pt>
    <dgm:pt modelId="{F5F29254-C816-4B3B-A23C-846A234C8557}" type="parTrans" cxnId="{8DAC0267-44CD-4D02-88C9-B2F8A13C158E}">
      <dgm:prSet/>
      <dgm:spPr/>
      <dgm:t>
        <a:bodyPr rtlCol="0"/>
        <a:lstStyle/>
        <a:p>
          <a:pPr rtl="0"/>
          <a:endParaRPr lang="zh-TW" altLang="en-US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EC76378A-9F1D-482E-AF47-2DD7D70945B6}" type="sibTrans" cxnId="{8DAC0267-44CD-4D02-88C9-B2F8A13C158E}">
      <dgm:prSet/>
      <dgm:spPr/>
      <dgm:t>
        <a:bodyPr rtlCol="0"/>
        <a:lstStyle/>
        <a:p>
          <a:pPr rtl="0"/>
          <a:endParaRPr lang="zh-TW" altLang="en-US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AD265B07-23FB-4DFC-8F3D-B0DCAD6DF87E}" type="pres">
      <dgm:prSet presAssocID="{D3C5B8D2-1E6D-4BCA-9E4B-8A99C8D7BC4A}" presName="Name0" presStyleCnt="0">
        <dgm:presLayoutVars>
          <dgm:chMax/>
          <dgm:chPref/>
          <dgm:dir/>
        </dgm:presLayoutVars>
      </dgm:prSet>
      <dgm:spPr/>
    </dgm:pt>
    <dgm:pt modelId="{0E7F93D0-E3D1-48EE-9797-63EC830CCA06}" type="pres">
      <dgm:prSet presAssocID="{3B990DCB-AF23-4094-864B-C8B99FA30370}" presName="parenttextcomposite" presStyleCnt="0"/>
      <dgm:spPr/>
    </dgm:pt>
    <dgm:pt modelId="{1828D533-56A7-44F9-AB5F-B12D35D0CCA4}" type="pres">
      <dgm:prSet presAssocID="{3B990DCB-AF23-4094-864B-C8B99FA30370}" presName="parenttext" presStyleLbl="revTx" presStyleIdx="0" presStyleCnt="3">
        <dgm:presLayoutVars>
          <dgm:chMax/>
          <dgm:chPref val="2"/>
          <dgm:bulletEnabled val="1"/>
        </dgm:presLayoutVars>
      </dgm:prSet>
      <dgm:spPr/>
    </dgm:pt>
    <dgm:pt modelId="{2A167B03-FCF6-480B-BD04-B18E95132E7F}" type="pres">
      <dgm:prSet presAssocID="{3B990DCB-AF23-4094-864B-C8B99FA30370}" presName="composite" presStyleCnt="0"/>
      <dgm:spPr/>
    </dgm:pt>
    <dgm:pt modelId="{B5E09CC3-072D-40C5-93CB-3CB61546DAC3}" type="pres">
      <dgm:prSet presAssocID="{3B990DCB-AF23-4094-864B-C8B99FA30370}" presName="chevron1" presStyleLbl="alignNode1" presStyleIdx="0" presStyleCnt="21"/>
      <dgm:spPr/>
    </dgm:pt>
    <dgm:pt modelId="{7E5B5F30-562C-45F5-947C-105C96262837}" type="pres">
      <dgm:prSet presAssocID="{3B990DCB-AF23-4094-864B-C8B99FA30370}" presName="chevron2" presStyleLbl="alignNode1" presStyleIdx="1" presStyleCnt="21"/>
      <dgm:spPr/>
    </dgm:pt>
    <dgm:pt modelId="{BA96BDD2-A6C8-4432-8E71-D4E67320B8FF}" type="pres">
      <dgm:prSet presAssocID="{3B990DCB-AF23-4094-864B-C8B99FA30370}" presName="chevron3" presStyleLbl="alignNode1" presStyleIdx="2" presStyleCnt="21"/>
      <dgm:spPr/>
    </dgm:pt>
    <dgm:pt modelId="{2AAF1885-F2C6-4C50-A304-71F970C85713}" type="pres">
      <dgm:prSet presAssocID="{3B990DCB-AF23-4094-864B-C8B99FA30370}" presName="chevron4" presStyleLbl="alignNode1" presStyleIdx="3" presStyleCnt="21"/>
      <dgm:spPr/>
    </dgm:pt>
    <dgm:pt modelId="{1C9109EC-43D0-4356-8840-1C174E169D4F}" type="pres">
      <dgm:prSet presAssocID="{3B990DCB-AF23-4094-864B-C8B99FA30370}" presName="chevron5" presStyleLbl="alignNode1" presStyleIdx="4" presStyleCnt="21"/>
      <dgm:spPr/>
    </dgm:pt>
    <dgm:pt modelId="{F580C234-F277-4109-8F54-CBF87BE4B61B}" type="pres">
      <dgm:prSet presAssocID="{3B990DCB-AF23-4094-864B-C8B99FA30370}" presName="chevron6" presStyleLbl="alignNode1" presStyleIdx="5" presStyleCnt="21"/>
      <dgm:spPr/>
    </dgm:pt>
    <dgm:pt modelId="{C2DC7889-4537-4EA1-8B7E-3B1E25B6DE4C}" type="pres">
      <dgm:prSet presAssocID="{3B990DCB-AF23-4094-864B-C8B99FA30370}" presName="chevron7" presStyleLbl="alignNode1" presStyleIdx="6" presStyleCnt="21"/>
      <dgm:spPr/>
    </dgm:pt>
    <dgm:pt modelId="{B46F8A2D-B8E9-481F-97F6-8D8A2A54017A}" type="pres">
      <dgm:prSet presAssocID="{3B990DCB-AF23-4094-864B-C8B99FA30370}" presName="childtext" presStyleLbl="solidFgAcc1" presStyleIdx="0" presStyleCnt="3">
        <dgm:presLayoutVars>
          <dgm:chMax/>
          <dgm:chPref val="0"/>
          <dgm:bulletEnabled val="1"/>
        </dgm:presLayoutVars>
      </dgm:prSet>
      <dgm:spPr/>
    </dgm:pt>
    <dgm:pt modelId="{261D04E4-2B56-456D-ABEC-1649C35A46F4}" type="pres">
      <dgm:prSet presAssocID="{8F93B7AA-ADE0-44B8-AFDE-9A1375C16706}" presName="sibTrans" presStyleCnt="0"/>
      <dgm:spPr/>
    </dgm:pt>
    <dgm:pt modelId="{3CFDAEF9-1DF0-4C50-912D-A5CCDA52F9EA}" type="pres">
      <dgm:prSet presAssocID="{240AA45F-7625-47CB-82DB-58CF98B59095}" presName="parenttextcomposite" presStyleCnt="0"/>
      <dgm:spPr/>
    </dgm:pt>
    <dgm:pt modelId="{A4E32358-9FAF-4554-AC0F-5ED0792D2EF5}" type="pres">
      <dgm:prSet presAssocID="{240AA45F-7625-47CB-82DB-58CF98B59095}" presName="parenttext" presStyleLbl="revTx" presStyleIdx="1" presStyleCnt="3">
        <dgm:presLayoutVars>
          <dgm:chMax/>
          <dgm:chPref val="2"/>
          <dgm:bulletEnabled val="1"/>
        </dgm:presLayoutVars>
      </dgm:prSet>
      <dgm:spPr/>
    </dgm:pt>
    <dgm:pt modelId="{D2BF8E40-6E6F-4455-8548-D54325D6BFF6}" type="pres">
      <dgm:prSet presAssocID="{240AA45F-7625-47CB-82DB-58CF98B59095}" presName="composite" presStyleCnt="0"/>
      <dgm:spPr/>
    </dgm:pt>
    <dgm:pt modelId="{694975F8-4C8F-474E-82FD-B2D3B38E3CE9}" type="pres">
      <dgm:prSet presAssocID="{240AA45F-7625-47CB-82DB-58CF98B59095}" presName="chevron1" presStyleLbl="alignNode1" presStyleIdx="7" presStyleCnt="21"/>
      <dgm:spPr/>
    </dgm:pt>
    <dgm:pt modelId="{3461506E-F2BB-405D-A55B-BEB6F1374518}" type="pres">
      <dgm:prSet presAssocID="{240AA45F-7625-47CB-82DB-58CF98B59095}" presName="chevron2" presStyleLbl="alignNode1" presStyleIdx="8" presStyleCnt="21"/>
      <dgm:spPr/>
    </dgm:pt>
    <dgm:pt modelId="{B43EA23D-813A-4C2D-A537-8243C507CEB5}" type="pres">
      <dgm:prSet presAssocID="{240AA45F-7625-47CB-82DB-58CF98B59095}" presName="chevron3" presStyleLbl="alignNode1" presStyleIdx="9" presStyleCnt="21"/>
      <dgm:spPr/>
    </dgm:pt>
    <dgm:pt modelId="{9B2EDFA1-E5EE-473E-86DC-A299D77CF06C}" type="pres">
      <dgm:prSet presAssocID="{240AA45F-7625-47CB-82DB-58CF98B59095}" presName="chevron4" presStyleLbl="alignNode1" presStyleIdx="10" presStyleCnt="21"/>
      <dgm:spPr/>
    </dgm:pt>
    <dgm:pt modelId="{99CDA10C-4B9C-4F99-9CE8-2F50B1F51829}" type="pres">
      <dgm:prSet presAssocID="{240AA45F-7625-47CB-82DB-58CF98B59095}" presName="chevron5" presStyleLbl="alignNode1" presStyleIdx="11" presStyleCnt="21"/>
      <dgm:spPr/>
    </dgm:pt>
    <dgm:pt modelId="{A7A25454-564F-41D3-9BE8-A358F92A3958}" type="pres">
      <dgm:prSet presAssocID="{240AA45F-7625-47CB-82DB-58CF98B59095}" presName="chevron6" presStyleLbl="alignNode1" presStyleIdx="12" presStyleCnt="21"/>
      <dgm:spPr/>
    </dgm:pt>
    <dgm:pt modelId="{8F9A76A5-9999-4ECA-A9FA-4698A1E4CE80}" type="pres">
      <dgm:prSet presAssocID="{240AA45F-7625-47CB-82DB-58CF98B59095}" presName="chevron7" presStyleLbl="alignNode1" presStyleIdx="13" presStyleCnt="21"/>
      <dgm:spPr/>
    </dgm:pt>
    <dgm:pt modelId="{E32532E9-08CE-4B0A-BCE0-D0BA22A7E592}" type="pres">
      <dgm:prSet presAssocID="{240AA45F-7625-47CB-82DB-58CF98B59095}" presName="childtext" presStyleLbl="solidFgAcc1" presStyleIdx="1" presStyleCnt="3">
        <dgm:presLayoutVars>
          <dgm:chMax/>
          <dgm:chPref val="0"/>
          <dgm:bulletEnabled val="1"/>
        </dgm:presLayoutVars>
      </dgm:prSet>
      <dgm:spPr/>
    </dgm:pt>
    <dgm:pt modelId="{F8CD1F9F-F85D-4751-9FA4-FFFFD796FEA9}" type="pres">
      <dgm:prSet presAssocID="{A5F62957-BF38-47A2-B1D2-0D9C89C422D5}" presName="sibTrans" presStyleCnt="0"/>
      <dgm:spPr/>
    </dgm:pt>
    <dgm:pt modelId="{A47DC8D3-5244-4038-8723-9AED2D034015}" type="pres">
      <dgm:prSet presAssocID="{E1AD1DBC-9B34-4672-B365-6C5C7E96A5E5}" presName="parenttextcomposite" presStyleCnt="0"/>
      <dgm:spPr/>
    </dgm:pt>
    <dgm:pt modelId="{6942386B-9CB3-42BD-8359-D4983AE6BE94}" type="pres">
      <dgm:prSet presAssocID="{E1AD1DBC-9B34-4672-B365-6C5C7E96A5E5}" presName="parenttext" presStyleLbl="revTx" presStyleIdx="2" presStyleCnt="3">
        <dgm:presLayoutVars>
          <dgm:chMax/>
          <dgm:chPref val="2"/>
          <dgm:bulletEnabled val="1"/>
        </dgm:presLayoutVars>
      </dgm:prSet>
      <dgm:spPr/>
    </dgm:pt>
    <dgm:pt modelId="{7319F82F-7F09-4C2D-BBBD-4C83C12D619F}" type="pres">
      <dgm:prSet presAssocID="{E1AD1DBC-9B34-4672-B365-6C5C7E96A5E5}" presName="composite" presStyleCnt="0"/>
      <dgm:spPr/>
    </dgm:pt>
    <dgm:pt modelId="{F0B1E947-A6D5-46E6-8DF3-38B6CD902A99}" type="pres">
      <dgm:prSet presAssocID="{E1AD1DBC-9B34-4672-B365-6C5C7E96A5E5}" presName="chevron1" presStyleLbl="alignNode1" presStyleIdx="14" presStyleCnt="21"/>
      <dgm:spPr/>
    </dgm:pt>
    <dgm:pt modelId="{797D383C-06AE-488E-BDDF-404AF7FBEC48}" type="pres">
      <dgm:prSet presAssocID="{E1AD1DBC-9B34-4672-B365-6C5C7E96A5E5}" presName="chevron2" presStyleLbl="alignNode1" presStyleIdx="15" presStyleCnt="21"/>
      <dgm:spPr/>
    </dgm:pt>
    <dgm:pt modelId="{D991157B-C2C1-4888-B216-C7ADFB07A709}" type="pres">
      <dgm:prSet presAssocID="{E1AD1DBC-9B34-4672-B365-6C5C7E96A5E5}" presName="chevron3" presStyleLbl="alignNode1" presStyleIdx="16" presStyleCnt="21"/>
      <dgm:spPr/>
    </dgm:pt>
    <dgm:pt modelId="{E3334218-EB00-497D-B4E5-25842E5B4CD8}" type="pres">
      <dgm:prSet presAssocID="{E1AD1DBC-9B34-4672-B365-6C5C7E96A5E5}" presName="chevron4" presStyleLbl="alignNode1" presStyleIdx="17" presStyleCnt="21"/>
      <dgm:spPr/>
    </dgm:pt>
    <dgm:pt modelId="{20F9E2D2-B621-4521-9646-440AB7497F1F}" type="pres">
      <dgm:prSet presAssocID="{E1AD1DBC-9B34-4672-B365-6C5C7E96A5E5}" presName="chevron5" presStyleLbl="alignNode1" presStyleIdx="18" presStyleCnt="21"/>
      <dgm:spPr/>
    </dgm:pt>
    <dgm:pt modelId="{C8022930-DC19-4D8D-99CA-22B6F67B4F8C}" type="pres">
      <dgm:prSet presAssocID="{E1AD1DBC-9B34-4672-B365-6C5C7E96A5E5}" presName="chevron6" presStyleLbl="alignNode1" presStyleIdx="19" presStyleCnt="21"/>
      <dgm:spPr/>
    </dgm:pt>
    <dgm:pt modelId="{09D53426-11B8-4B93-9FA7-2E1EF814C7CC}" type="pres">
      <dgm:prSet presAssocID="{E1AD1DBC-9B34-4672-B365-6C5C7E96A5E5}" presName="chevron7" presStyleLbl="alignNode1" presStyleIdx="20" presStyleCnt="21"/>
      <dgm:spPr/>
    </dgm:pt>
    <dgm:pt modelId="{7D1CCBD6-3740-4106-ACAE-D6E331C7E2C9}" type="pres">
      <dgm:prSet presAssocID="{E1AD1DBC-9B34-4672-B365-6C5C7E96A5E5}" presName="childtext" presStyleLbl="solidFgAcc1" presStyleIdx="2" presStyleCnt="3">
        <dgm:presLayoutVars>
          <dgm:chMax/>
          <dgm:chPref val="0"/>
          <dgm:bulletEnabled val="1"/>
        </dgm:presLayoutVars>
      </dgm:prSet>
      <dgm:spPr/>
    </dgm:pt>
  </dgm:ptLst>
  <dgm:cxnLst>
    <dgm:cxn modelId="{D4C18627-C853-42E4-BB13-64F93E9AFD1B}" type="presOf" srcId="{E1AD1DBC-9B34-4672-B365-6C5C7E96A5E5}" destId="{6942386B-9CB3-42BD-8359-D4983AE6BE94}" srcOrd="0" destOrd="0" presId="urn:microsoft.com/office/officeart/2008/layout/VerticalAccentList"/>
    <dgm:cxn modelId="{46DBFC28-5C33-4B88-8831-68037F695A48}" srcId="{3B990DCB-AF23-4094-864B-C8B99FA30370}" destId="{7DEF99AD-EC88-4718-B8D7-F22561235CEC}" srcOrd="0" destOrd="0" parTransId="{E16E29D3-9570-412D-93B6-B4CE77D1B6DD}" sibTransId="{456EA687-CA8C-4F68-B168-4C2E87ACC68B}"/>
    <dgm:cxn modelId="{8DAC0267-44CD-4D02-88C9-B2F8A13C158E}" srcId="{E1AD1DBC-9B34-4672-B365-6C5C7E96A5E5}" destId="{1D280956-61F1-44EA-89DD-47917582B346}" srcOrd="0" destOrd="0" parTransId="{F5F29254-C816-4B3B-A23C-846A234C8557}" sibTransId="{EC76378A-9F1D-482E-AF47-2DD7D70945B6}"/>
    <dgm:cxn modelId="{CB3A7C69-958C-4843-B7ED-83515A10A28C}" type="presOf" srcId="{27B4E690-4D0F-4D7A-BF6F-F3DD955F4988}" destId="{E32532E9-08CE-4B0A-BCE0-D0BA22A7E592}" srcOrd="0" destOrd="0" presId="urn:microsoft.com/office/officeart/2008/layout/VerticalAccentList"/>
    <dgm:cxn modelId="{CF311F6B-D75F-4E52-B24C-88CD9CE8788A}" type="presOf" srcId="{7DEF99AD-EC88-4718-B8D7-F22561235CEC}" destId="{B46F8A2D-B8E9-481F-97F6-8D8A2A54017A}" srcOrd="0" destOrd="0" presId="urn:microsoft.com/office/officeart/2008/layout/VerticalAccentList"/>
    <dgm:cxn modelId="{465DA86F-848F-4676-83D7-EF70E10772A2}" type="presOf" srcId="{240AA45F-7625-47CB-82DB-58CF98B59095}" destId="{A4E32358-9FAF-4554-AC0F-5ED0792D2EF5}" srcOrd="0" destOrd="0" presId="urn:microsoft.com/office/officeart/2008/layout/VerticalAccentList"/>
    <dgm:cxn modelId="{4E210A80-A0A8-4FC3-BB39-ADD0CB874D63}" srcId="{D3C5B8D2-1E6D-4BCA-9E4B-8A99C8D7BC4A}" destId="{E1AD1DBC-9B34-4672-B365-6C5C7E96A5E5}" srcOrd="2" destOrd="0" parTransId="{8C5C062E-BB4A-4159-9D81-9F19138DAF56}" sibTransId="{1A79B38F-A3E5-4698-99B4-A0F5A3E8CD65}"/>
    <dgm:cxn modelId="{19E96E93-9340-4B6D-9D0A-4E9BB27463D5}" type="presOf" srcId="{3B990DCB-AF23-4094-864B-C8B99FA30370}" destId="{1828D533-56A7-44F9-AB5F-B12D35D0CCA4}" srcOrd="0" destOrd="0" presId="urn:microsoft.com/office/officeart/2008/layout/VerticalAccentList"/>
    <dgm:cxn modelId="{CD70DE96-621F-451D-BE37-1E475264DF76}" type="presOf" srcId="{D3C5B8D2-1E6D-4BCA-9E4B-8A99C8D7BC4A}" destId="{AD265B07-23FB-4DFC-8F3D-B0DCAD6DF87E}" srcOrd="0" destOrd="0" presId="urn:microsoft.com/office/officeart/2008/layout/VerticalAccentList"/>
    <dgm:cxn modelId="{62126DBA-440F-4890-99E9-D0197B1F8AC3}" srcId="{240AA45F-7625-47CB-82DB-58CF98B59095}" destId="{27B4E690-4D0F-4D7A-BF6F-F3DD955F4988}" srcOrd="0" destOrd="0" parTransId="{90D197D3-3303-4C80-A092-3B7BDF04FBF7}" sibTransId="{9A9FC636-BF64-4AA3-9111-3312D89D6371}"/>
    <dgm:cxn modelId="{289A7ABA-98F5-4FB1-939B-2977E2B9EB8F}" srcId="{D3C5B8D2-1E6D-4BCA-9E4B-8A99C8D7BC4A}" destId="{3B990DCB-AF23-4094-864B-C8B99FA30370}" srcOrd="0" destOrd="0" parTransId="{9045AE91-C8DE-42D1-9697-92115E53B6EE}" sibTransId="{8F93B7AA-ADE0-44B8-AFDE-9A1375C16706}"/>
    <dgm:cxn modelId="{0483E1C3-6C70-412E-AAC3-B46CFF6C18D1}" type="presOf" srcId="{1D280956-61F1-44EA-89DD-47917582B346}" destId="{7D1CCBD6-3740-4106-ACAE-D6E331C7E2C9}" srcOrd="0" destOrd="0" presId="urn:microsoft.com/office/officeart/2008/layout/VerticalAccentList"/>
    <dgm:cxn modelId="{159602F2-C521-4E1D-AE9F-D54CDD414A04}" srcId="{D3C5B8D2-1E6D-4BCA-9E4B-8A99C8D7BC4A}" destId="{240AA45F-7625-47CB-82DB-58CF98B59095}" srcOrd="1" destOrd="0" parTransId="{648CE750-928A-4617-818A-2C5528133922}" sibTransId="{A5F62957-BF38-47A2-B1D2-0D9C89C422D5}"/>
    <dgm:cxn modelId="{CEA96C6C-921E-4869-AF30-AC40641973C5}" type="presParOf" srcId="{AD265B07-23FB-4DFC-8F3D-B0DCAD6DF87E}" destId="{0E7F93D0-E3D1-48EE-9797-63EC830CCA06}" srcOrd="0" destOrd="0" presId="urn:microsoft.com/office/officeart/2008/layout/VerticalAccentList"/>
    <dgm:cxn modelId="{7AE7B410-5C42-4345-844B-3DB5BFA6EC00}" type="presParOf" srcId="{0E7F93D0-E3D1-48EE-9797-63EC830CCA06}" destId="{1828D533-56A7-44F9-AB5F-B12D35D0CCA4}" srcOrd="0" destOrd="0" presId="urn:microsoft.com/office/officeart/2008/layout/VerticalAccentList"/>
    <dgm:cxn modelId="{442B12D3-4930-4566-B61B-CD0BC84B0DEC}" type="presParOf" srcId="{AD265B07-23FB-4DFC-8F3D-B0DCAD6DF87E}" destId="{2A167B03-FCF6-480B-BD04-B18E95132E7F}" srcOrd="1" destOrd="0" presId="urn:microsoft.com/office/officeart/2008/layout/VerticalAccentList"/>
    <dgm:cxn modelId="{1421EF44-19EF-4353-9F90-16364BEED672}" type="presParOf" srcId="{2A167B03-FCF6-480B-BD04-B18E95132E7F}" destId="{B5E09CC3-072D-40C5-93CB-3CB61546DAC3}" srcOrd="0" destOrd="0" presId="urn:microsoft.com/office/officeart/2008/layout/VerticalAccentList"/>
    <dgm:cxn modelId="{BBA2AB61-C560-41CC-BA81-22F458E4B866}" type="presParOf" srcId="{2A167B03-FCF6-480B-BD04-B18E95132E7F}" destId="{7E5B5F30-562C-45F5-947C-105C96262837}" srcOrd="1" destOrd="0" presId="urn:microsoft.com/office/officeart/2008/layout/VerticalAccentList"/>
    <dgm:cxn modelId="{9EA84444-16FB-438D-A9EF-469EA6C26985}" type="presParOf" srcId="{2A167B03-FCF6-480B-BD04-B18E95132E7F}" destId="{BA96BDD2-A6C8-4432-8E71-D4E67320B8FF}" srcOrd="2" destOrd="0" presId="urn:microsoft.com/office/officeart/2008/layout/VerticalAccentList"/>
    <dgm:cxn modelId="{617F2C99-D54A-4E7A-A808-EDD59DF3FEFE}" type="presParOf" srcId="{2A167B03-FCF6-480B-BD04-B18E95132E7F}" destId="{2AAF1885-F2C6-4C50-A304-71F970C85713}" srcOrd="3" destOrd="0" presId="urn:microsoft.com/office/officeart/2008/layout/VerticalAccentList"/>
    <dgm:cxn modelId="{2B80935A-E43D-4116-87CE-50BE651BEF35}" type="presParOf" srcId="{2A167B03-FCF6-480B-BD04-B18E95132E7F}" destId="{1C9109EC-43D0-4356-8840-1C174E169D4F}" srcOrd="4" destOrd="0" presId="urn:microsoft.com/office/officeart/2008/layout/VerticalAccentList"/>
    <dgm:cxn modelId="{2E077FC3-3EF6-48E3-80AF-AE8ED36C8E72}" type="presParOf" srcId="{2A167B03-FCF6-480B-BD04-B18E95132E7F}" destId="{F580C234-F277-4109-8F54-CBF87BE4B61B}" srcOrd="5" destOrd="0" presId="urn:microsoft.com/office/officeart/2008/layout/VerticalAccentList"/>
    <dgm:cxn modelId="{255FEECD-7F3D-402F-93FC-1969E508A25B}" type="presParOf" srcId="{2A167B03-FCF6-480B-BD04-B18E95132E7F}" destId="{C2DC7889-4537-4EA1-8B7E-3B1E25B6DE4C}" srcOrd="6" destOrd="0" presId="urn:microsoft.com/office/officeart/2008/layout/VerticalAccentList"/>
    <dgm:cxn modelId="{12B83891-D4F8-4F22-B0BA-D67EF62D5F7A}" type="presParOf" srcId="{2A167B03-FCF6-480B-BD04-B18E95132E7F}" destId="{B46F8A2D-B8E9-481F-97F6-8D8A2A54017A}" srcOrd="7" destOrd="0" presId="urn:microsoft.com/office/officeart/2008/layout/VerticalAccentList"/>
    <dgm:cxn modelId="{4251ACE2-63BB-438D-82F7-5DD3B711FD88}" type="presParOf" srcId="{AD265B07-23FB-4DFC-8F3D-B0DCAD6DF87E}" destId="{261D04E4-2B56-456D-ABEC-1649C35A46F4}" srcOrd="2" destOrd="0" presId="urn:microsoft.com/office/officeart/2008/layout/VerticalAccentList"/>
    <dgm:cxn modelId="{295EBDB8-43DF-4576-A1B1-40ECB0B05A91}" type="presParOf" srcId="{AD265B07-23FB-4DFC-8F3D-B0DCAD6DF87E}" destId="{3CFDAEF9-1DF0-4C50-912D-A5CCDA52F9EA}" srcOrd="3" destOrd="0" presId="urn:microsoft.com/office/officeart/2008/layout/VerticalAccentList"/>
    <dgm:cxn modelId="{FA31AC89-74E7-48DE-944B-49C9DC0FD86A}" type="presParOf" srcId="{3CFDAEF9-1DF0-4C50-912D-A5CCDA52F9EA}" destId="{A4E32358-9FAF-4554-AC0F-5ED0792D2EF5}" srcOrd="0" destOrd="0" presId="urn:microsoft.com/office/officeart/2008/layout/VerticalAccentList"/>
    <dgm:cxn modelId="{921E02E9-07D4-4145-AA5E-A339EFA96F21}" type="presParOf" srcId="{AD265B07-23FB-4DFC-8F3D-B0DCAD6DF87E}" destId="{D2BF8E40-6E6F-4455-8548-D54325D6BFF6}" srcOrd="4" destOrd="0" presId="urn:microsoft.com/office/officeart/2008/layout/VerticalAccentList"/>
    <dgm:cxn modelId="{42E3A37F-FD57-4B4E-A061-B8F6ED5F569D}" type="presParOf" srcId="{D2BF8E40-6E6F-4455-8548-D54325D6BFF6}" destId="{694975F8-4C8F-474E-82FD-B2D3B38E3CE9}" srcOrd="0" destOrd="0" presId="urn:microsoft.com/office/officeart/2008/layout/VerticalAccentList"/>
    <dgm:cxn modelId="{45F9CEA7-377A-45FA-82A5-977E72E3621B}" type="presParOf" srcId="{D2BF8E40-6E6F-4455-8548-D54325D6BFF6}" destId="{3461506E-F2BB-405D-A55B-BEB6F1374518}" srcOrd="1" destOrd="0" presId="urn:microsoft.com/office/officeart/2008/layout/VerticalAccentList"/>
    <dgm:cxn modelId="{69AF3F4C-CE7A-4F22-A90A-91A961648B6A}" type="presParOf" srcId="{D2BF8E40-6E6F-4455-8548-D54325D6BFF6}" destId="{B43EA23D-813A-4C2D-A537-8243C507CEB5}" srcOrd="2" destOrd="0" presId="urn:microsoft.com/office/officeart/2008/layout/VerticalAccentList"/>
    <dgm:cxn modelId="{6E537D67-0C02-4E08-827A-AC136F2706A3}" type="presParOf" srcId="{D2BF8E40-6E6F-4455-8548-D54325D6BFF6}" destId="{9B2EDFA1-E5EE-473E-86DC-A299D77CF06C}" srcOrd="3" destOrd="0" presId="urn:microsoft.com/office/officeart/2008/layout/VerticalAccentList"/>
    <dgm:cxn modelId="{14DB3B8B-A9C8-46E5-9BB6-2B37145B8606}" type="presParOf" srcId="{D2BF8E40-6E6F-4455-8548-D54325D6BFF6}" destId="{99CDA10C-4B9C-4F99-9CE8-2F50B1F51829}" srcOrd="4" destOrd="0" presId="urn:microsoft.com/office/officeart/2008/layout/VerticalAccentList"/>
    <dgm:cxn modelId="{4F147F1A-5D72-4727-ABAC-3825E132F69B}" type="presParOf" srcId="{D2BF8E40-6E6F-4455-8548-D54325D6BFF6}" destId="{A7A25454-564F-41D3-9BE8-A358F92A3958}" srcOrd="5" destOrd="0" presId="urn:microsoft.com/office/officeart/2008/layout/VerticalAccentList"/>
    <dgm:cxn modelId="{628F3601-BD6A-43A2-8E6B-19291BFD7397}" type="presParOf" srcId="{D2BF8E40-6E6F-4455-8548-D54325D6BFF6}" destId="{8F9A76A5-9999-4ECA-A9FA-4698A1E4CE80}" srcOrd="6" destOrd="0" presId="urn:microsoft.com/office/officeart/2008/layout/VerticalAccentList"/>
    <dgm:cxn modelId="{D7B28BCF-2C63-4FE5-88C8-D687461DCF68}" type="presParOf" srcId="{D2BF8E40-6E6F-4455-8548-D54325D6BFF6}" destId="{E32532E9-08CE-4B0A-BCE0-D0BA22A7E592}" srcOrd="7" destOrd="0" presId="urn:microsoft.com/office/officeart/2008/layout/VerticalAccentList"/>
    <dgm:cxn modelId="{BEC1F587-7536-4910-BFBB-6046AF07536F}" type="presParOf" srcId="{AD265B07-23FB-4DFC-8F3D-B0DCAD6DF87E}" destId="{F8CD1F9F-F85D-4751-9FA4-FFFFD796FEA9}" srcOrd="5" destOrd="0" presId="urn:microsoft.com/office/officeart/2008/layout/VerticalAccentList"/>
    <dgm:cxn modelId="{830A8486-1199-423E-80A9-EC3DA5B14880}" type="presParOf" srcId="{AD265B07-23FB-4DFC-8F3D-B0DCAD6DF87E}" destId="{A47DC8D3-5244-4038-8723-9AED2D034015}" srcOrd="6" destOrd="0" presId="urn:microsoft.com/office/officeart/2008/layout/VerticalAccentList"/>
    <dgm:cxn modelId="{D5E07FC5-CB05-4BAA-820A-3EB7FA940DBD}" type="presParOf" srcId="{A47DC8D3-5244-4038-8723-9AED2D034015}" destId="{6942386B-9CB3-42BD-8359-D4983AE6BE94}" srcOrd="0" destOrd="0" presId="urn:microsoft.com/office/officeart/2008/layout/VerticalAccentList"/>
    <dgm:cxn modelId="{FEF1833E-5559-48FB-ADF8-A8BD714DA266}" type="presParOf" srcId="{AD265B07-23FB-4DFC-8F3D-B0DCAD6DF87E}" destId="{7319F82F-7F09-4C2D-BBBD-4C83C12D619F}" srcOrd="7" destOrd="0" presId="urn:microsoft.com/office/officeart/2008/layout/VerticalAccentList"/>
    <dgm:cxn modelId="{05D59DCF-19A7-4013-AAE2-B7C2A2693FD5}" type="presParOf" srcId="{7319F82F-7F09-4C2D-BBBD-4C83C12D619F}" destId="{F0B1E947-A6D5-46E6-8DF3-38B6CD902A99}" srcOrd="0" destOrd="0" presId="urn:microsoft.com/office/officeart/2008/layout/VerticalAccentList"/>
    <dgm:cxn modelId="{024D7A27-27F3-4248-8859-23E22FE1824B}" type="presParOf" srcId="{7319F82F-7F09-4C2D-BBBD-4C83C12D619F}" destId="{797D383C-06AE-488E-BDDF-404AF7FBEC48}" srcOrd="1" destOrd="0" presId="urn:microsoft.com/office/officeart/2008/layout/VerticalAccentList"/>
    <dgm:cxn modelId="{C4A87DB9-E6FF-4AE9-B769-5C6A43A21B46}" type="presParOf" srcId="{7319F82F-7F09-4C2D-BBBD-4C83C12D619F}" destId="{D991157B-C2C1-4888-B216-C7ADFB07A709}" srcOrd="2" destOrd="0" presId="urn:microsoft.com/office/officeart/2008/layout/VerticalAccentList"/>
    <dgm:cxn modelId="{C8EB533B-582E-4C9A-B633-672CAE33F66E}" type="presParOf" srcId="{7319F82F-7F09-4C2D-BBBD-4C83C12D619F}" destId="{E3334218-EB00-497D-B4E5-25842E5B4CD8}" srcOrd="3" destOrd="0" presId="urn:microsoft.com/office/officeart/2008/layout/VerticalAccentList"/>
    <dgm:cxn modelId="{5593D506-D420-414C-B5D9-F946EF50FB85}" type="presParOf" srcId="{7319F82F-7F09-4C2D-BBBD-4C83C12D619F}" destId="{20F9E2D2-B621-4521-9646-440AB7497F1F}" srcOrd="4" destOrd="0" presId="urn:microsoft.com/office/officeart/2008/layout/VerticalAccentList"/>
    <dgm:cxn modelId="{C78483BE-6702-4CF8-A7E1-7E8B391BEE0E}" type="presParOf" srcId="{7319F82F-7F09-4C2D-BBBD-4C83C12D619F}" destId="{C8022930-DC19-4D8D-99CA-22B6F67B4F8C}" srcOrd="5" destOrd="0" presId="urn:microsoft.com/office/officeart/2008/layout/VerticalAccentList"/>
    <dgm:cxn modelId="{906FC6EA-3E05-48A5-B66E-F94216491A69}" type="presParOf" srcId="{7319F82F-7F09-4C2D-BBBD-4C83C12D619F}" destId="{09D53426-11B8-4B93-9FA7-2E1EF814C7CC}" srcOrd="6" destOrd="0" presId="urn:microsoft.com/office/officeart/2008/layout/VerticalAccentList"/>
    <dgm:cxn modelId="{A3333421-55E5-4684-99D2-B93E32856F92}" type="presParOf" srcId="{7319F82F-7F09-4C2D-BBBD-4C83C12D619F}" destId="{7D1CCBD6-3740-4106-ACAE-D6E331C7E2C9}" srcOrd="7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28D533-56A7-44F9-AB5F-B12D35D0CCA4}">
      <dsp:nvSpPr>
        <dsp:cNvPr id="0" name=""/>
        <dsp:cNvSpPr/>
      </dsp:nvSpPr>
      <dsp:spPr>
        <a:xfrm>
          <a:off x="98960" y="389895"/>
          <a:ext cx="5917882" cy="5379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rtlCol="0" anchor="b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900" kern="12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遊戲 </a:t>
          </a:r>
          <a:r>
            <a:rPr lang="en-US" altLang="zh-TW" sz="1900" kern="12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1</a:t>
          </a:r>
          <a:endParaRPr lang="zh-TW" altLang="en-US" sz="1900" kern="1200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sp:txBody>
      <dsp:txXfrm>
        <a:off x="98960" y="389895"/>
        <a:ext cx="5917882" cy="537989"/>
      </dsp:txXfrm>
    </dsp:sp>
    <dsp:sp modelId="{B5E09CC3-072D-40C5-93CB-3CB61546DAC3}">
      <dsp:nvSpPr>
        <dsp:cNvPr id="0" name=""/>
        <dsp:cNvSpPr/>
      </dsp:nvSpPr>
      <dsp:spPr>
        <a:xfrm>
          <a:off x="98960" y="927885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2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E5B5F30-562C-45F5-947C-105C96262837}">
      <dsp:nvSpPr>
        <dsp:cNvPr id="0" name=""/>
        <dsp:cNvSpPr/>
      </dsp:nvSpPr>
      <dsp:spPr>
        <a:xfrm>
          <a:off x="930751" y="927885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3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A96BDD2-A6C8-4432-8E71-D4E67320B8FF}">
      <dsp:nvSpPr>
        <dsp:cNvPr id="0" name=""/>
        <dsp:cNvSpPr/>
      </dsp:nvSpPr>
      <dsp:spPr>
        <a:xfrm>
          <a:off x="1763200" y="927885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4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AAF1885-F2C6-4C50-A304-71F970C85713}">
      <dsp:nvSpPr>
        <dsp:cNvPr id="0" name=""/>
        <dsp:cNvSpPr/>
      </dsp:nvSpPr>
      <dsp:spPr>
        <a:xfrm>
          <a:off x="2594991" y="927885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5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C9109EC-43D0-4356-8840-1C174E169D4F}">
      <dsp:nvSpPr>
        <dsp:cNvPr id="0" name=""/>
        <dsp:cNvSpPr/>
      </dsp:nvSpPr>
      <dsp:spPr>
        <a:xfrm>
          <a:off x="3427440" y="927885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6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6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580C234-F277-4109-8F54-CBF87BE4B61B}">
      <dsp:nvSpPr>
        <dsp:cNvPr id="0" name=""/>
        <dsp:cNvSpPr/>
      </dsp:nvSpPr>
      <dsp:spPr>
        <a:xfrm>
          <a:off x="4259231" y="927885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2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2DC7889-4537-4EA1-8B7E-3B1E25B6DE4C}">
      <dsp:nvSpPr>
        <dsp:cNvPr id="0" name=""/>
        <dsp:cNvSpPr/>
      </dsp:nvSpPr>
      <dsp:spPr>
        <a:xfrm>
          <a:off x="5091680" y="927885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3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46F8A2D-B8E9-481F-97F6-8D8A2A54017A}">
      <dsp:nvSpPr>
        <dsp:cNvPr id="0" name=""/>
        <dsp:cNvSpPr/>
      </dsp:nvSpPr>
      <dsp:spPr>
        <a:xfrm>
          <a:off x="98960" y="1037475"/>
          <a:ext cx="5994814" cy="8767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8260" tIns="48260" rIns="48260" bIns="48260" numCol="1" spcCol="1270" rtlCol="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900" b="1" kern="12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跳球遊戲</a:t>
          </a:r>
        </a:p>
      </dsp:txBody>
      <dsp:txXfrm>
        <a:off x="98960" y="1037475"/>
        <a:ext cx="5994814" cy="876723"/>
      </dsp:txXfrm>
    </dsp:sp>
    <dsp:sp modelId="{A4E32358-9FAF-4554-AC0F-5ED0792D2EF5}">
      <dsp:nvSpPr>
        <dsp:cNvPr id="0" name=""/>
        <dsp:cNvSpPr/>
      </dsp:nvSpPr>
      <dsp:spPr>
        <a:xfrm>
          <a:off x="98960" y="2142153"/>
          <a:ext cx="5917882" cy="5379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rtlCol="0" anchor="b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900" kern="12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遊戲 </a:t>
          </a:r>
          <a:r>
            <a:rPr lang="en-US" altLang="zh-TW" sz="1900" kern="12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2</a:t>
          </a:r>
          <a:endParaRPr lang="zh-TW" altLang="en-US" sz="1900" kern="1200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sp:txBody>
      <dsp:txXfrm>
        <a:off x="98960" y="2142153"/>
        <a:ext cx="5917882" cy="537989"/>
      </dsp:txXfrm>
    </dsp:sp>
    <dsp:sp modelId="{694975F8-4C8F-474E-82FD-B2D3B38E3CE9}">
      <dsp:nvSpPr>
        <dsp:cNvPr id="0" name=""/>
        <dsp:cNvSpPr/>
      </dsp:nvSpPr>
      <dsp:spPr>
        <a:xfrm>
          <a:off x="98960" y="2680142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4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461506E-F2BB-405D-A55B-BEB6F1374518}">
      <dsp:nvSpPr>
        <dsp:cNvPr id="0" name=""/>
        <dsp:cNvSpPr/>
      </dsp:nvSpPr>
      <dsp:spPr>
        <a:xfrm>
          <a:off x="930751" y="2680142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5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43EA23D-813A-4C2D-A537-8243C507CEB5}">
      <dsp:nvSpPr>
        <dsp:cNvPr id="0" name=""/>
        <dsp:cNvSpPr/>
      </dsp:nvSpPr>
      <dsp:spPr>
        <a:xfrm>
          <a:off x="1763200" y="2680142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6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6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B2EDFA1-E5EE-473E-86DC-A299D77CF06C}">
      <dsp:nvSpPr>
        <dsp:cNvPr id="0" name=""/>
        <dsp:cNvSpPr/>
      </dsp:nvSpPr>
      <dsp:spPr>
        <a:xfrm>
          <a:off x="2594991" y="2680142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2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9CDA10C-4B9C-4F99-9CE8-2F50B1F51829}">
      <dsp:nvSpPr>
        <dsp:cNvPr id="0" name=""/>
        <dsp:cNvSpPr/>
      </dsp:nvSpPr>
      <dsp:spPr>
        <a:xfrm>
          <a:off x="3427440" y="2680142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3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7A25454-564F-41D3-9BE8-A358F92A3958}">
      <dsp:nvSpPr>
        <dsp:cNvPr id="0" name=""/>
        <dsp:cNvSpPr/>
      </dsp:nvSpPr>
      <dsp:spPr>
        <a:xfrm>
          <a:off x="4259231" y="2680142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4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F9A76A5-9999-4ECA-A9FA-4698A1E4CE80}">
      <dsp:nvSpPr>
        <dsp:cNvPr id="0" name=""/>
        <dsp:cNvSpPr/>
      </dsp:nvSpPr>
      <dsp:spPr>
        <a:xfrm>
          <a:off x="5091680" y="2680142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5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32532E9-08CE-4B0A-BCE0-D0BA22A7E592}">
      <dsp:nvSpPr>
        <dsp:cNvPr id="0" name=""/>
        <dsp:cNvSpPr/>
      </dsp:nvSpPr>
      <dsp:spPr>
        <a:xfrm>
          <a:off x="98960" y="2789732"/>
          <a:ext cx="5994814" cy="8767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8260" tIns="48260" rIns="48260" bIns="48260" numCol="1" spcCol="1270" rtlCol="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900" b="1" kern="12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猜猜數字</a:t>
          </a:r>
        </a:p>
      </dsp:txBody>
      <dsp:txXfrm>
        <a:off x="98960" y="2789732"/>
        <a:ext cx="5994814" cy="876723"/>
      </dsp:txXfrm>
    </dsp:sp>
    <dsp:sp modelId="{6942386B-9CB3-42BD-8359-D4983AE6BE94}">
      <dsp:nvSpPr>
        <dsp:cNvPr id="0" name=""/>
        <dsp:cNvSpPr/>
      </dsp:nvSpPr>
      <dsp:spPr>
        <a:xfrm>
          <a:off x="98960" y="3894410"/>
          <a:ext cx="5917882" cy="5379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rtlCol="0" anchor="b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900" kern="12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遊戲 </a:t>
          </a:r>
          <a:r>
            <a:rPr lang="en-US" altLang="zh-TW" sz="1900" kern="12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3</a:t>
          </a:r>
          <a:endParaRPr lang="zh-TW" altLang="en-US" sz="1900" kern="1200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sp:txBody>
      <dsp:txXfrm>
        <a:off x="98960" y="3894410"/>
        <a:ext cx="5917882" cy="537989"/>
      </dsp:txXfrm>
    </dsp:sp>
    <dsp:sp modelId="{F0B1E947-A6D5-46E6-8DF3-38B6CD902A99}">
      <dsp:nvSpPr>
        <dsp:cNvPr id="0" name=""/>
        <dsp:cNvSpPr/>
      </dsp:nvSpPr>
      <dsp:spPr>
        <a:xfrm>
          <a:off x="98960" y="4432400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6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6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97D383C-06AE-488E-BDDF-404AF7FBEC48}">
      <dsp:nvSpPr>
        <dsp:cNvPr id="0" name=""/>
        <dsp:cNvSpPr/>
      </dsp:nvSpPr>
      <dsp:spPr>
        <a:xfrm>
          <a:off x="930751" y="4432400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2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991157B-C2C1-4888-B216-C7ADFB07A709}">
      <dsp:nvSpPr>
        <dsp:cNvPr id="0" name=""/>
        <dsp:cNvSpPr/>
      </dsp:nvSpPr>
      <dsp:spPr>
        <a:xfrm>
          <a:off x="1763200" y="4432400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3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3334218-EB00-497D-B4E5-25842E5B4CD8}">
      <dsp:nvSpPr>
        <dsp:cNvPr id="0" name=""/>
        <dsp:cNvSpPr/>
      </dsp:nvSpPr>
      <dsp:spPr>
        <a:xfrm>
          <a:off x="2594991" y="4432400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4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0F9E2D2-B621-4521-9646-440AB7497F1F}">
      <dsp:nvSpPr>
        <dsp:cNvPr id="0" name=""/>
        <dsp:cNvSpPr/>
      </dsp:nvSpPr>
      <dsp:spPr>
        <a:xfrm>
          <a:off x="3427440" y="4432400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5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8022930-DC19-4D8D-99CA-22B6F67B4F8C}">
      <dsp:nvSpPr>
        <dsp:cNvPr id="0" name=""/>
        <dsp:cNvSpPr/>
      </dsp:nvSpPr>
      <dsp:spPr>
        <a:xfrm>
          <a:off x="4259231" y="4432400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6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6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9D53426-11B8-4B93-9FA7-2E1EF814C7CC}">
      <dsp:nvSpPr>
        <dsp:cNvPr id="0" name=""/>
        <dsp:cNvSpPr/>
      </dsp:nvSpPr>
      <dsp:spPr>
        <a:xfrm>
          <a:off x="5091680" y="4432400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2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D1CCBD6-3740-4106-ACAE-D6E331C7E2C9}">
      <dsp:nvSpPr>
        <dsp:cNvPr id="0" name=""/>
        <dsp:cNvSpPr/>
      </dsp:nvSpPr>
      <dsp:spPr>
        <a:xfrm>
          <a:off x="98960" y="4541990"/>
          <a:ext cx="5994814" cy="8767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8260" tIns="48260" rIns="48260" bIns="48260" numCol="1" spcCol="1270" rtlCol="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900" b="1" kern="12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來走迷宮</a:t>
          </a:r>
        </a:p>
      </dsp:txBody>
      <dsp:txXfrm>
        <a:off x="98960" y="4541990"/>
        <a:ext cx="5994814" cy="8767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3591CCBB-B16A-42AB-800B-7F955ED8B4F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FCA1161-78C2-4565-92AF-4FF7ED23633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A0971C-A5E4-4A2C-8AFF-F08109FF6396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2024/7/1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7DFD468-5BDF-4EF4-A988-69888192AF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2D04DCF-D5B3-487A-BC4B-BB08FC3BE87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F180DD-99FD-444C-8072-382588E12E6B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390418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3CAC449-4460-437F-AD4E-586CBFE8B385}" type="datetime1">
              <a:rPr lang="zh-TW" altLang="en-US" smtClean="0"/>
              <a:pPr/>
              <a:t>2024/7/1</a:t>
            </a:fld>
            <a:endParaRPr lang="zh-TW" altLang="en-US" dirty="0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noProof="0" dirty="0"/>
              <a:t>編輯母片文字樣式</a:t>
            </a:r>
          </a:p>
          <a:p>
            <a:pPr lvl="1"/>
            <a:r>
              <a:rPr lang="zh-TW" altLang="en-US" noProof="0" dirty="0"/>
              <a:t>第二層</a:t>
            </a:r>
          </a:p>
          <a:p>
            <a:pPr lvl="2"/>
            <a:r>
              <a:rPr lang="zh-TW" altLang="en-US" noProof="0" dirty="0"/>
              <a:t>第三層</a:t>
            </a:r>
          </a:p>
          <a:p>
            <a:pPr lvl="3"/>
            <a:r>
              <a:rPr lang="zh-TW" altLang="en-US" noProof="0" dirty="0"/>
              <a:t>第四層</a:t>
            </a:r>
          </a:p>
          <a:p>
            <a:pPr lvl="4"/>
            <a:r>
              <a:rPr lang="zh-TW" altLang="en-US" noProof="0" dirty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FC90353-6370-4DA8-A9AC-AE47C0CB8DFB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3064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90353-6370-4DA8-A9AC-AE47C0CB8DFB}" type="slidenum">
              <a:rPr lang="en-US" altLang="zh-TW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0516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90353-6370-4DA8-A9AC-AE47C0CB8DFB}" type="slidenum">
              <a:rPr lang="en-US" altLang="zh-TW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67102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90353-6370-4DA8-A9AC-AE47C0CB8DFB}" type="slidenum">
              <a:rPr lang="en-US" altLang="zh-TW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3607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 descr="HD-面板標題-結合索環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rtlCol="0"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2692398" y="3657597"/>
            <a:ext cx="6815669" cy="132080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TW" altLang="en-US" noProof="0"/>
              <a:t>按一下以編輯母片副標題樣式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 rtlCol="0"/>
          <a:lstStyle/>
          <a:p>
            <a:pPr rtl="0"/>
            <a:fld id="{4485EF97-63A0-4339-9E80-A3851B007D24}" type="datetime1">
              <a:rPr lang="zh-TW" altLang="en-US" noProof="0" smtClean="0"/>
              <a:t>2024/7/1</a:t>
            </a:fld>
            <a:endParaRPr lang="zh-TW" altLang="en-US" noProof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 rtlCol="0"/>
          <a:lstStyle/>
          <a:p>
            <a:pPr rtl="0"/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cxnSp>
        <p:nvCxnSpPr>
          <p:cNvPr id="15" name="直線接點​​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2374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全景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rtlCol="0" anchor="b">
            <a:normAutofit/>
          </a:bodyPr>
          <a:lstStyle>
            <a:lvl1pPr algn="ctr">
              <a:defRPr sz="2400" b="0"/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圖片預留位置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 hasCustomPrompt="1"/>
          </p:nvPr>
        </p:nvSpPr>
        <p:spPr>
          <a:xfrm>
            <a:off x="1295401" y="5382153"/>
            <a:ext cx="9609666" cy="493712"/>
          </a:xfrm>
        </p:spPr>
        <p:txBody>
          <a:bodyPr rtlCol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127829E-BF5F-43A1-85FE-E47E6D3F31C6}" type="datetime1">
              <a:rPr lang="zh-TW" altLang="en-US" noProof="0" smtClean="0"/>
              <a:t>2024/7/1</a:t>
            </a:fld>
            <a:endParaRPr lang="zh-TW" altLang="en-US" noProof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028239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rtlCol="0" anchor="ctr">
            <a:normAutofit/>
          </a:bodyPr>
          <a:lstStyle>
            <a:lvl1pPr algn="ctr">
              <a:defRPr sz="3200" b="0" cap="none"/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 hasCustomPrompt="1"/>
          </p:nvPr>
        </p:nvSpPr>
        <p:spPr>
          <a:xfrm>
            <a:off x="1303868" y="4343399"/>
            <a:ext cx="9592732" cy="153246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CE31854-9880-47B4-BC99-913E5CA4BE0D}" type="datetime1">
              <a:rPr lang="zh-TW" altLang="en-US" noProof="0" smtClean="0"/>
              <a:t>2024/7/1</a:t>
            </a:fld>
            <a:endParaRPr lang="zh-TW" altLang="en-US" noProof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cxnSp>
        <p:nvCxnSpPr>
          <p:cNvPr id="15" name="直線接點​​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5955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rtlCol="0"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10" name="文字預留位置 9"/>
          <p:cNvSpPr>
            <a:spLocks noGrp="1"/>
          </p:cNvSpPr>
          <p:nvPr>
            <p:ph type="body" sz="quarter" idx="13" hasCustomPrompt="1"/>
          </p:nvPr>
        </p:nvSpPr>
        <p:spPr>
          <a:xfrm>
            <a:off x="1674812" y="3352800"/>
            <a:ext cx="8839202" cy="584200"/>
          </a:xfrm>
        </p:spPr>
        <p:txBody>
          <a:bodyPr rtlCol="0" anchor="ctr">
            <a:normAutofit/>
          </a:bodyPr>
          <a:lstStyle>
            <a:lvl1pPr marL="0" indent="0" algn="r">
              <a:buFontTx/>
              <a:buNone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 hasCustomPrompt="1"/>
          </p:nvPr>
        </p:nvSpPr>
        <p:spPr>
          <a:xfrm>
            <a:off x="1295401" y="4343399"/>
            <a:ext cx="9609666" cy="153246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8E4E4B1-B59F-4D43-912A-F977A3ED942F}" type="datetime1">
              <a:rPr lang="zh-TW" altLang="en-US" smtClean="0"/>
              <a:t>2024/7/1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57F1E4F-1CFF-5643-939E-217C01CDF565}" type="slidenum">
              <a:rPr lang="en-US" altLang="zh-TW" smtClean="0"/>
              <a:pPr/>
              <a:t>‹#›</a:t>
            </a:fld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rtl="0"/>
            <a:r>
              <a:rPr lang="zh-TW" altLang="en-US" sz="8000" noProof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“</a:t>
            </a:r>
          </a:p>
        </p:txBody>
      </p:sp>
      <p:sp>
        <p:nvSpPr>
          <p:cNvPr id="15" name="文字方塊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 rtl="0"/>
            <a:r>
              <a:rPr lang="zh-TW" altLang="en-US" sz="8000" noProof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”</a:t>
            </a:r>
          </a:p>
        </p:txBody>
      </p:sp>
      <p:cxnSp>
        <p:nvCxnSpPr>
          <p:cNvPr id="19" name="直線接點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58020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rtlCol="0" anchor="b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 hasCustomPrompt="1"/>
          </p:nvPr>
        </p:nvSpPr>
        <p:spPr>
          <a:xfrm>
            <a:off x="1295401" y="4777381"/>
            <a:ext cx="9609668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C0A6BED-CFB8-402E-8E58-E6373267434F}" type="datetime1">
              <a:rPr lang="zh-TW" altLang="en-US" noProof="0" smtClean="0"/>
              <a:t>2024/7/1</a:t>
            </a:fld>
            <a:endParaRPr lang="zh-TW" altLang="en-US" noProof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3680684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rtlCol="0"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14" name="文字預留位置 2"/>
          <p:cNvSpPr>
            <a:spLocks noGrp="1"/>
          </p:cNvSpPr>
          <p:nvPr>
            <p:ph type="body" idx="13" hasCustomPrompt="1"/>
          </p:nvPr>
        </p:nvSpPr>
        <p:spPr>
          <a:xfrm>
            <a:off x="1295401" y="3639312"/>
            <a:ext cx="9609668" cy="886968"/>
          </a:xfrm>
        </p:spPr>
        <p:txBody>
          <a:bodyPr rtlCol="0"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 hasCustomPrompt="1"/>
          </p:nvPr>
        </p:nvSpPr>
        <p:spPr>
          <a:xfrm>
            <a:off x="1295401" y="4529667"/>
            <a:ext cx="9609668" cy="13462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ACA9221-78F5-4B9B-9DDA-0A322D3DF9FF}" type="datetime1">
              <a:rPr lang="zh-TW" altLang="en-US" smtClean="0"/>
              <a:t>2024/7/1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57F1E4F-1CFF-5643-939E-217C01CDF565}" type="slidenum">
              <a:rPr lang="en-US" altLang="zh-TW" smtClean="0"/>
              <a:pPr/>
              <a:t>‹#›</a:t>
            </a:fld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rtl="0"/>
            <a:r>
              <a:rPr lang="zh-TW" altLang="en-US" sz="8000" noProof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“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 rtl="0"/>
            <a:r>
              <a:rPr lang="zh-TW" altLang="en-US" sz="8000" noProof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”</a:t>
            </a:r>
          </a:p>
        </p:txBody>
      </p:sp>
      <p:cxnSp>
        <p:nvCxnSpPr>
          <p:cNvPr id="26" name="直線接點​​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69454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或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11" name="文字預留位置 2"/>
          <p:cNvSpPr>
            <a:spLocks noGrp="1"/>
          </p:cNvSpPr>
          <p:nvPr>
            <p:ph type="body" idx="13" hasCustomPrompt="1"/>
          </p:nvPr>
        </p:nvSpPr>
        <p:spPr>
          <a:xfrm>
            <a:off x="1295401" y="3630168"/>
            <a:ext cx="9609668" cy="841248"/>
          </a:xfrm>
        </p:spPr>
        <p:txBody>
          <a:bodyPr rtlCol="0"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 hasCustomPrompt="1"/>
          </p:nvPr>
        </p:nvSpPr>
        <p:spPr>
          <a:xfrm>
            <a:off x="1295400" y="4470399"/>
            <a:ext cx="9609670" cy="1405467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48919EF-C24A-4F44-B8E4-F261E807E8E9}" type="datetime1">
              <a:rPr lang="zh-TW" altLang="en-US" noProof="0" smtClean="0"/>
              <a:t>2024/7/1</a:t>
            </a:fld>
            <a:endParaRPr lang="zh-TW" altLang="en-US" noProof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cxnSp>
        <p:nvCxnSpPr>
          <p:cNvPr id="15" name="直線接點​​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25281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C158A4E-CCF4-45C8-9191-7101398456C3}" type="datetime1">
              <a:rPr lang="zh-TW" altLang="en-US" noProof="0" smtClean="0"/>
              <a:t>2024/7/1</a:t>
            </a:fld>
            <a:endParaRPr lang="zh-TW" altLang="en-US" noProof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cxnSp>
        <p:nvCxnSpPr>
          <p:cNvPr id="14" name="直線接點​​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66672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 rtlCol="0"/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 hasCustomPrompt="1"/>
          </p:nvPr>
        </p:nvSpPr>
        <p:spPr>
          <a:xfrm>
            <a:off x="1295398" y="982132"/>
            <a:ext cx="7433025" cy="4893734"/>
          </a:xfrm>
        </p:spPr>
        <p:txBody>
          <a:bodyPr vert="eaVert" rtlCol="0" anchor="t"/>
          <a:lstStyle/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9C7D9D0-8817-417E-9803-B9903EC8D327}" type="datetime1">
              <a:rPr lang="zh-TW" altLang="en-US" noProof="0" smtClean="0"/>
              <a:t>2024/7/1</a:t>
            </a:fld>
            <a:endParaRPr lang="zh-TW" altLang="en-US" noProof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cxnSp>
        <p:nvCxnSpPr>
          <p:cNvPr id="14" name="直線接點​​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8015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接點​​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43E9DF2-29AA-4775-97E0-1E02901F1AE9}" type="datetime1">
              <a:rPr lang="zh-TW" altLang="en-US" noProof="0" smtClean="0"/>
              <a:t>2024/7/1</a:t>
            </a:fld>
            <a:endParaRPr lang="zh-TW" altLang="en-US" noProof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84065D-F351-4B03-BD91-D8A6B8D4B362}" type="slidenum">
              <a:rPr lang="en-US" altLang="zh-TW" noProof="0" smtClean="0"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488532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rtlCol="0" anchor="b">
            <a:normAutofit/>
          </a:bodyPr>
          <a:lstStyle>
            <a:lvl1pPr algn="ctr">
              <a:defRPr sz="4400" b="0" cap="none"/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 hasCustomPrompt="1"/>
          </p:nvPr>
        </p:nvSpPr>
        <p:spPr>
          <a:xfrm>
            <a:off x="2015067" y="3846051"/>
            <a:ext cx="8158690" cy="954547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CC815E5-2816-4AD8-AEE5-78457D1B4396}" type="datetime1">
              <a:rPr lang="zh-TW" altLang="en-US" noProof="0" smtClean="0"/>
              <a:t>2024/7/1</a:t>
            </a:fld>
            <a:endParaRPr lang="zh-TW" altLang="en-US" noProof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cxnSp>
        <p:nvCxnSpPr>
          <p:cNvPr id="16" name="直線接點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8907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線接點​​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sz="half" idx="1" hasCustomPrompt="1"/>
          </p:nvPr>
        </p:nvSpPr>
        <p:spPr>
          <a:xfrm>
            <a:off x="1298448" y="2560320"/>
            <a:ext cx="4718304" cy="3310128"/>
          </a:xfrm>
        </p:spPr>
        <p:txBody>
          <a:bodyPr rtlCol="0">
            <a:normAutofit/>
          </a:bodyPr>
          <a:lstStyle/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 hasCustomPrompt="1"/>
          </p:nvPr>
        </p:nvSpPr>
        <p:spPr>
          <a:xfrm>
            <a:off x="6181344" y="2560320"/>
            <a:ext cx="4718304" cy="3310128"/>
          </a:xfrm>
        </p:spPr>
        <p:txBody>
          <a:bodyPr rtlCol="0">
            <a:normAutofit/>
          </a:bodyPr>
          <a:lstStyle/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2D1BDF8-E69B-400A-8DCD-9CF136DF2179}" type="datetime1">
              <a:rPr lang="zh-TW" altLang="en-US" noProof="0" smtClean="0"/>
              <a:t>2024/7/1</a:t>
            </a:fld>
            <a:endParaRPr lang="zh-TW" altLang="en-US" noProof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84065D-F351-4B03-BD91-D8A6B8D4B362}" type="slidenum">
              <a:rPr lang="en-US" altLang="zh-TW" noProof="0" smtClean="0"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969860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 hasCustomPrompt="1"/>
          </p:nvPr>
        </p:nvSpPr>
        <p:spPr>
          <a:xfrm>
            <a:off x="1295400" y="2658533"/>
            <a:ext cx="471830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 hasCustomPrompt="1"/>
          </p:nvPr>
        </p:nvSpPr>
        <p:spPr>
          <a:xfrm>
            <a:off x="1295400" y="3243262"/>
            <a:ext cx="4718304" cy="2632605"/>
          </a:xfrm>
        </p:spPr>
        <p:txBody>
          <a:bodyPr rtlCol="0" anchor="t">
            <a:normAutofit/>
          </a:bodyPr>
          <a:lstStyle/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 hasCustomPrompt="1"/>
          </p:nvPr>
        </p:nvSpPr>
        <p:spPr>
          <a:xfrm>
            <a:off x="6180671" y="2658533"/>
            <a:ext cx="471830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 hasCustomPrompt="1"/>
          </p:nvPr>
        </p:nvSpPr>
        <p:spPr>
          <a:xfrm>
            <a:off x="6180671" y="3243262"/>
            <a:ext cx="4718304" cy="2632605"/>
          </a:xfrm>
        </p:spPr>
        <p:txBody>
          <a:bodyPr rtlCol="0" anchor="t">
            <a:normAutofit/>
          </a:bodyPr>
          <a:lstStyle/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F96EEF3-14EF-4CE3-8981-675A57EAAA0E}" type="datetime1">
              <a:rPr lang="zh-TW" altLang="en-US" noProof="0" smtClean="0"/>
              <a:t>2024/7/1</a:t>
            </a:fld>
            <a:endParaRPr lang="zh-TW" altLang="en-US" noProof="0"/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cxnSp>
        <p:nvCxnSpPr>
          <p:cNvPr id="18" name="直線接點​​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033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46EF9AD-23F0-4443-BDA0-54F895D552E9}" type="datetime1">
              <a:rPr lang="zh-TW" altLang="en-US" noProof="0" smtClean="0"/>
              <a:t>2024/7/1</a:t>
            </a:fld>
            <a:endParaRPr lang="zh-TW" altLang="en-US" noProof="0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cxnSp>
        <p:nvCxnSpPr>
          <p:cNvPr id="14" name="直線接點​​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9768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8CC2B3F-0600-45D9-AF74-5B4D4943987D}" type="datetime1">
              <a:rPr lang="zh-TW" altLang="en-US" noProof="0" smtClean="0"/>
              <a:t>2024/7/1</a:t>
            </a:fld>
            <a:endParaRPr lang="zh-TW" altLang="en-US" noProof="0"/>
          </a:p>
        </p:txBody>
      </p:sp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948665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rtlCol="0" anchor="b">
            <a:normAutofit/>
          </a:bodyPr>
          <a:lstStyle>
            <a:lvl1pPr algn="ctr">
              <a:defRPr sz="2400" b="0"/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idx="1" hasCustomPrompt="1"/>
          </p:nvPr>
        </p:nvSpPr>
        <p:spPr>
          <a:xfrm>
            <a:off x="5418668" y="982131"/>
            <a:ext cx="5469466" cy="4893735"/>
          </a:xfrm>
        </p:spPr>
        <p:txBody>
          <a:bodyPr rtlCol="0" anchor="ctr">
            <a:normAutofit/>
          </a:bodyPr>
          <a:lstStyle/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 hasCustomPrompt="1"/>
          </p:nvPr>
        </p:nvSpPr>
        <p:spPr>
          <a:xfrm>
            <a:off x="1293811" y="3031065"/>
            <a:ext cx="3718455" cy="2438404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BE80E7F-F547-4261-9498-D24ECD20F718}" type="datetime1">
              <a:rPr lang="zh-TW" altLang="en-US" noProof="0" smtClean="0"/>
              <a:t>2024/7/1</a:t>
            </a:fld>
            <a:endParaRPr lang="zh-TW" altLang="en-US" noProof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cxnSp>
        <p:nvCxnSpPr>
          <p:cNvPr id="16" name="直線接點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7403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17" name="圖片預留位置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 hasCustomPrompt="1"/>
          </p:nvPr>
        </p:nvSpPr>
        <p:spPr>
          <a:xfrm>
            <a:off x="1295399" y="3255432"/>
            <a:ext cx="6241816" cy="182880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9DCEC6B-EC27-4A5D-8D57-52F8912CE234}" type="datetime1">
              <a:rPr lang="zh-TW" altLang="en-US" noProof="0" smtClean="0"/>
              <a:t>2024/7/1</a:t>
            </a:fld>
            <a:endParaRPr lang="zh-TW" altLang="en-US" noProof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585800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HD-面板內容-結合索環.png"/>
          <p:cNvPicPr>
            <a:picLocks noChangeAspect="1"/>
          </p:cNvPicPr>
          <p:nvPr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B2C5094-6488-4F2C-B254-54A5FBC5AC4C}" type="datetime1">
              <a:rPr lang="zh-TW" altLang="en-US" smtClean="0"/>
              <a:t>2024/7/1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57F1E4F-1CFF-5643-939E-217C01CDF565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0650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  <p:sldLayoutId id="2147483704" r:id="rId16"/>
    <p:sldLayoutId id="2147483705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eg"/><Relationship Id="rId7" Type="http://schemas.openxmlformats.org/officeDocument/2006/relationships/image" Target="../media/image9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jpeg"/><Relationship Id="rId9" Type="http://schemas.openxmlformats.org/officeDocument/2006/relationships/image" Target="../media/image11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hyperlink" Target="https://github.com/bluehuan07/JavaGame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6" Type="http://schemas.microsoft.com/office/2007/relationships/hdphoto" Target="../media/hdphoto1.wdp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5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岩灘&#10;&#10;">
            <a:extLst>
              <a:ext uri="{FF2B5EF4-FFF2-40B4-BE49-F238E27FC236}">
                <a16:creationId xmlns:a16="http://schemas.microsoft.com/office/drawing/2014/main" id="{1D741830-4E4E-4CA5-B92A-047E598CB2C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0" name="群組 9">
            <a:extLst>
              <a:ext uri="{FF2B5EF4-FFF2-40B4-BE49-F238E27FC236}">
                <a16:creationId xmlns:a16="http://schemas.microsoft.com/office/drawing/2014/main" id="{EF41A68A-8CD1-4105-B4EC-A56286CB0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02616" y="1411015"/>
            <a:ext cx="7808159" cy="4103960"/>
            <a:chOff x="2202616" y="1411015"/>
            <a:chExt cx="7808159" cy="4103960"/>
          </a:xfrm>
        </p:grpSpPr>
        <p:sp>
          <p:nvSpPr>
            <p:cNvPr id="11" name="手繪多邊形 16">
              <a:extLst>
                <a:ext uri="{FF2B5EF4-FFF2-40B4-BE49-F238E27FC236}">
                  <a16:creationId xmlns:a16="http://schemas.microsoft.com/office/drawing/2014/main" id="{7B955F46-02E4-4A82-96F5-CBAFDD4A74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02616" y="1411015"/>
              <a:ext cx="7808159" cy="4103960"/>
            </a:xfrm>
            <a:custGeom>
              <a:avLst/>
              <a:gdLst>
                <a:gd name="connsiteX0" fmla="*/ 7589084 w 7808159"/>
                <a:gd name="connsiteY0" fmla="*/ 3803605 h 4103960"/>
                <a:gd name="connsiteX1" fmla="*/ 7512884 w 7808159"/>
                <a:gd name="connsiteY1" fmla="*/ 3879805 h 4103960"/>
                <a:gd name="connsiteX2" fmla="*/ 7589084 w 7808159"/>
                <a:gd name="connsiteY2" fmla="*/ 3956005 h 4103960"/>
                <a:gd name="connsiteX3" fmla="*/ 7665284 w 7808159"/>
                <a:gd name="connsiteY3" fmla="*/ 3879805 h 4103960"/>
                <a:gd name="connsiteX4" fmla="*/ 7589084 w 7808159"/>
                <a:gd name="connsiteY4" fmla="*/ 3803605 h 4103960"/>
                <a:gd name="connsiteX5" fmla="*/ 197684 w 7808159"/>
                <a:gd name="connsiteY5" fmla="*/ 3803605 h 4103960"/>
                <a:gd name="connsiteX6" fmla="*/ 121484 w 7808159"/>
                <a:gd name="connsiteY6" fmla="*/ 3879805 h 4103960"/>
                <a:gd name="connsiteX7" fmla="*/ 197684 w 7808159"/>
                <a:gd name="connsiteY7" fmla="*/ 3956005 h 4103960"/>
                <a:gd name="connsiteX8" fmla="*/ 273884 w 7808159"/>
                <a:gd name="connsiteY8" fmla="*/ 3879805 h 4103960"/>
                <a:gd name="connsiteX9" fmla="*/ 197684 w 7808159"/>
                <a:gd name="connsiteY9" fmla="*/ 3803605 h 4103960"/>
                <a:gd name="connsiteX10" fmla="*/ 7604324 w 7808159"/>
                <a:gd name="connsiteY10" fmla="*/ 130765 h 4103960"/>
                <a:gd name="connsiteX11" fmla="*/ 7528124 w 7808159"/>
                <a:gd name="connsiteY11" fmla="*/ 206965 h 4103960"/>
                <a:gd name="connsiteX12" fmla="*/ 7604324 w 7808159"/>
                <a:gd name="connsiteY12" fmla="*/ 283165 h 4103960"/>
                <a:gd name="connsiteX13" fmla="*/ 7680524 w 7808159"/>
                <a:gd name="connsiteY13" fmla="*/ 206965 h 4103960"/>
                <a:gd name="connsiteX14" fmla="*/ 7604324 w 7808159"/>
                <a:gd name="connsiteY14" fmla="*/ 130765 h 4103960"/>
                <a:gd name="connsiteX15" fmla="*/ 197684 w 7808159"/>
                <a:gd name="connsiteY15" fmla="*/ 130765 h 4103960"/>
                <a:gd name="connsiteX16" fmla="*/ 121484 w 7808159"/>
                <a:gd name="connsiteY16" fmla="*/ 206965 h 4103960"/>
                <a:gd name="connsiteX17" fmla="*/ 197684 w 7808159"/>
                <a:gd name="connsiteY17" fmla="*/ 283165 h 4103960"/>
                <a:gd name="connsiteX18" fmla="*/ 273884 w 7808159"/>
                <a:gd name="connsiteY18" fmla="*/ 206965 h 4103960"/>
                <a:gd name="connsiteX19" fmla="*/ 197684 w 7808159"/>
                <a:gd name="connsiteY19" fmla="*/ 130765 h 4103960"/>
                <a:gd name="connsiteX20" fmla="*/ 0 w 7808159"/>
                <a:gd name="connsiteY20" fmla="*/ 0 h 4103960"/>
                <a:gd name="connsiteX21" fmla="*/ 7808159 w 7808159"/>
                <a:gd name="connsiteY21" fmla="*/ 0 h 4103960"/>
                <a:gd name="connsiteX22" fmla="*/ 7808159 w 7808159"/>
                <a:gd name="connsiteY22" fmla="*/ 4103960 h 4103960"/>
                <a:gd name="connsiteX23" fmla="*/ 0 w 7808159"/>
                <a:gd name="connsiteY23" fmla="*/ 4103960 h 4103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808159" h="4103960">
                  <a:moveTo>
                    <a:pt x="7589084" y="3803605"/>
                  </a:moveTo>
                  <a:cubicBezTo>
                    <a:pt x="7547000" y="3803605"/>
                    <a:pt x="7512884" y="3837721"/>
                    <a:pt x="7512884" y="3879805"/>
                  </a:cubicBezTo>
                  <a:cubicBezTo>
                    <a:pt x="7512884" y="3921889"/>
                    <a:pt x="7547000" y="3956005"/>
                    <a:pt x="7589084" y="3956005"/>
                  </a:cubicBezTo>
                  <a:cubicBezTo>
                    <a:pt x="7631168" y="3956005"/>
                    <a:pt x="7665284" y="3921889"/>
                    <a:pt x="7665284" y="3879805"/>
                  </a:cubicBezTo>
                  <a:cubicBezTo>
                    <a:pt x="7665284" y="3837721"/>
                    <a:pt x="7631168" y="3803605"/>
                    <a:pt x="7589084" y="3803605"/>
                  </a:cubicBezTo>
                  <a:close/>
                  <a:moveTo>
                    <a:pt x="197684" y="3803605"/>
                  </a:moveTo>
                  <a:cubicBezTo>
                    <a:pt x="155600" y="3803605"/>
                    <a:pt x="121484" y="3837721"/>
                    <a:pt x="121484" y="3879805"/>
                  </a:cubicBezTo>
                  <a:cubicBezTo>
                    <a:pt x="121484" y="3921889"/>
                    <a:pt x="155600" y="3956005"/>
                    <a:pt x="197684" y="3956005"/>
                  </a:cubicBezTo>
                  <a:cubicBezTo>
                    <a:pt x="239768" y="3956005"/>
                    <a:pt x="273884" y="3921889"/>
                    <a:pt x="273884" y="3879805"/>
                  </a:cubicBezTo>
                  <a:cubicBezTo>
                    <a:pt x="273884" y="3837721"/>
                    <a:pt x="239768" y="3803605"/>
                    <a:pt x="197684" y="3803605"/>
                  </a:cubicBezTo>
                  <a:close/>
                  <a:moveTo>
                    <a:pt x="7604324" y="130765"/>
                  </a:moveTo>
                  <a:cubicBezTo>
                    <a:pt x="7562240" y="130765"/>
                    <a:pt x="7528124" y="164881"/>
                    <a:pt x="7528124" y="206965"/>
                  </a:cubicBezTo>
                  <a:cubicBezTo>
                    <a:pt x="7528124" y="249049"/>
                    <a:pt x="7562240" y="283165"/>
                    <a:pt x="7604324" y="283165"/>
                  </a:cubicBezTo>
                  <a:cubicBezTo>
                    <a:pt x="7646408" y="283165"/>
                    <a:pt x="7680524" y="249049"/>
                    <a:pt x="7680524" y="206965"/>
                  </a:cubicBezTo>
                  <a:cubicBezTo>
                    <a:pt x="7680524" y="164881"/>
                    <a:pt x="7646408" y="130765"/>
                    <a:pt x="7604324" y="130765"/>
                  </a:cubicBezTo>
                  <a:close/>
                  <a:moveTo>
                    <a:pt x="197684" y="130765"/>
                  </a:moveTo>
                  <a:cubicBezTo>
                    <a:pt x="155600" y="130765"/>
                    <a:pt x="121484" y="164881"/>
                    <a:pt x="121484" y="206965"/>
                  </a:cubicBezTo>
                  <a:cubicBezTo>
                    <a:pt x="121484" y="249049"/>
                    <a:pt x="155600" y="283165"/>
                    <a:pt x="197684" y="283165"/>
                  </a:cubicBezTo>
                  <a:cubicBezTo>
                    <a:pt x="239768" y="283165"/>
                    <a:pt x="273884" y="249049"/>
                    <a:pt x="273884" y="206965"/>
                  </a:cubicBezTo>
                  <a:cubicBezTo>
                    <a:pt x="273884" y="164881"/>
                    <a:pt x="239768" y="130765"/>
                    <a:pt x="197684" y="130765"/>
                  </a:cubicBezTo>
                  <a:close/>
                  <a:moveTo>
                    <a:pt x="0" y="0"/>
                  </a:moveTo>
                  <a:lnTo>
                    <a:pt x="7808159" y="0"/>
                  </a:lnTo>
                  <a:lnTo>
                    <a:pt x="7808159" y="4103960"/>
                  </a:lnTo>
                  <a:lnTo>
                    <a:pt x="0" y="4103960"/>
                  </a:lnTo>
                  <a:close/>
                </a:path>
              </a:pathLst>
            </a:custGeom>
            <a:blipFill dpi="0" rotWithShape="1">
              <a:blip r:embed="rId5">
                <a:alphaModFix amt="83000"/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90000" sy="100000" flip="none" algn="ctr"/>
            </a:blipFill>
            <a:ln>
              <a:noFill/>
            </a:ln>
            <a:effectLst>
              <a:outerShdw blurRad="114300" dist="127000" dir="5400000" sx="99000" sy="99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woPt" dir="t"/>
            </a:scene3d>
            <a:sp3d contourW="6350">
              <a:bevelT w="12700" h="0" prst="coolSlant"/>
              <a:contourClr>
                <a:schemeClr val="bg2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879775EF-026C-4E4A-873B-185915FB4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2278995" y="1501257"/>
              <a:ext cx="7645811" cy="3928374"/>
              <a:chOff x="2278995" y="1501257"/>
              <a:chExt cx="7645811" cy="3928374"/>
            </a:xfrm>
          </p:grpSpPr>
          <p:sp>
            <p:nvSpPr>
              <p:cNvPr id="13" name="環圈 19">
                <a:extLst>
                  <a:ext uri="{FF2B5EF4-FFF2-40B4-BE49-F238E27FC236}">
                    <a16:creationId xmlns:a16="http://schemas.microsoft.com/office/drawing/2014/main" id="{400D0967-F02F-4275-8520-75D52A1DF6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9677918" y="1501257"/>
                <a:ext cx="246888" cy="246888"/>
              </a:xfrm>
              <a:prstGeom prst="donut">
                <a:avLst>
                  <a:gd name="adj" fmla="val 26304"/>
                </a:avLst>
              </a:prstGeom>
              <a:gradFill>
                <a:gsLst>
                  <a:gs pos="20000">
                    <a:srgbClr val="949494"/>
                  </a:gs>
                  <a:gs pos="30000">
                    <a:srgbClr val="B2B2B2"/>
                  </a:gs>
                  <a:gs pos="51000">
                    <a:srgbClr val="E0DEDE">
                      <a:lumMod val="92000"/>
                    </a:srgbClr>
                  </a:gs>
                  <a:gs pos="8000">
                    <a:schemeClr val="bg1">
                      <a:lumMod val="41000"/>
                      <a:lumOff val="59000"/>
                    </a:schemeClr>
                  </a:gs>
                  <a:gs pos="89000">
                    <a:srgbClr val="7A7A7A"/>
                  </a:gs>
                </a:gsLst>
                <a:lin ang="3600000" scaled="0"/>
              </a:gradFill>
              <a:ln>
                <a:noFill/>
              </a:ln>
              <a:effectLst>
                <a:outerShdw blurRad="63500" sx="101000" sy="101000" algn="ctr" rotWithShape="0">
                  <a:prstClr val="black">
                    <a:alpha val="48000"/>
                  </a:prstClr>
                </a:outerShdw>
              </a:effectLst>
              <a:scene3d>
                <a:camera prst="orthographicFront"/>
                <a:lightRig rig="threePt" dir="t">
                  <a:rot lat="0" lon="0" rev="21360000"/>
                </a:lightRig>
              </a:scene3d>
              <a:sp3d>
                <a:bevelT w="19050" h="31750"/>
                <a:contourClr>
                  <a:srgbClr val="F1F1F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zh-TW" altLang="en-US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14" name="環圈 21">
                <a:extLst>
                  <a:ext uri="{FF2B5EF4-FFF2-40B4-BE49-F238E27FC236}">
                    <a16:creationId xmlns:a16="http://schemas.microsoft.com/office/drawing/2014/main" id="{B4B16BA1-0F90-43DD-9D6C-6F196A15A3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9673719" y="5174722"/>
                <a:ext cx="246888" cy="246888"/>
              </a:xfrm>
              <a:prstGeom prst="donut">
                <a:avLst>
                  <a:gd name="adj" fmla="val 26304"/>
                </a:avLst>
              </a:prstGeom>
              <a:gradFill>
                <a:gsLst>
                  <a:gs pos="20000">
                    <a:srgbClr val="949494"/>
                  </a:gs>
                  <a:gs pos="30000">
                    <a:srgbClr val="B2B2B2"/>
                  </a:gs>
                  <a:gs pos="51000">
                    <a:srgbClr val="E0DEDE">
                      <a:lumMod val="92000"/>
                    </a:srgbClr>
                  </a:gs>
                  <a:gs pos="8000">
                    <a:schemeClr val="bg1">
                      <a:lumMod val="41000"/>
                      <a:lumOff val="59000"/>
                    </a:schemeClr>
                  </a:gs>
                  <a:gs pos="89000">
                    <a:srgbClr val="7A7A7A"/>
                  </a:gs>
                </a:gsLst>
                <a:lin ang="3600000" scaled="0"/>
              </a:gradFill>
              <a:ln>
                <a:noFill/>
              </a:ln>
              <a:effectLst>
                <a:outerShdw blurRad="63500" sx="101000" sy="101000" algn="ctr" rotWithShape="0">
                  <a:prstClr val="black">
                    <a:alpha val="48000"/>
                  </a:prstClr>
                </a:outerShdw>
              </a:effectLst>
              <a:scene3d>
                <a:camera prst="orthographicFront"/>
                <a:lightRig rig="threePt" dir="t">
                  <a:rot lat="0" lon="0" rev="21360000"/>
                </a:lightRig>
              </a:scene3d>
              <a:sp3d>
                <a:bevelT w="19050" h="31750"/>
                <a:contourClr>
                  <a:srgbClr val="F1F1F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zh-TW" altLang="en-US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15" name="環圈 22">
                <a:extLst>
                  <a:ext uri="{FF2B5EF4-FFF2-40B4-BE49-F238E27FC236}">
                    <a16:creationId xmlns:a16="http://schemas.microsoft.com/office/drawing/2014/main" id="{7B652CBC-3D51-4C0E-8DDE-2C4A49B387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278995" y="1501257"/>
                <a:ext cx="246888" cy="246888"/>
              </a:xfrm>
              <a:prstGeom prst="donut">
                <a:avLst>
                  <a:gd name="adj" fmla="val 26304"/>
                </a:avLst>
              </a:prstGeom>
              <a:gradFill>
                <a:gsLst>
                  <a:gs pos="20000">
                    <a:srgbClr val="949494"/>
                  </a:gs>
                  <a:gs pos="30000">
                    <a:srgbClr val="B2B2B2"/>
                  </a:gs>
                  <a:gs pos="51000">
                    <a:srgbClr val="E0DEDE">
                      <a:lumMod val="92000"/>
                    </a:srgbClr>
                  </a:gs>
                  <a:gs pos="8000">
                    <a:schemeClr val="bg1">
                      <a:lumMod val="41000"/>
                      <a:lumOff val="59000"/>
                    </a:schemeClr>
                  </a:gs>
                  <a:gs pos="89000">
                    <a:srgbClr val="7A7A7A"/>
                  </a:gs>
                </a:gsLst>
                <a:lin ang="3600000" scaled="0"/>
              </a:gradFill>
              <a:ln>
                <a:noFill/>
              </a:ln>
              <a:effectLst>
                <a:outerShdw blurRad="63500" sx="101000" sy="101000" algn="ctr" rotWithShape="0">
                  <a:prstClr val="black">
                    <a:alpha val="48000"/>
                  </a:prstClr>
                </a:outerShdw>
              </a:effectLst>
              <a:scene3d>
                <a:camera prst="orthographicFront"/>
                <a:lightRig rig="threePt" dir="t">
                  <a:rot lat="0" lon="0" rev="21360000"/>
                </a:lightRig>
              </a:scene3d>
              <a:sp3d>
                <a:bevelT w="19050" h="31750"/>
                <a:contourClr>
                  <a:srgbClr val="F1F1F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zh-TW" altLang="en-US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16" name="環圈 23">
                <a:extLst>
                  <a:ext uri="{FF2B5EF4-FFF2-40B4-BE49-F238E27FC236}">
                    <a16:creationId xmlns:a16="http://schemas.microsoft.com/office/drawing/2014/main" id="{3AFF0419-6554-4FDD-93AB-8A8C45FF5B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278995" y="5182743"/>
                <a:ext cx="246888" cy="246888"/>
              </a:xfrm>
              <a:prstGeom prst="donut">
                <a:avLst>
                  <a:gd name="adj" fmla="val 26304"/>
                </a:avLst>
              </a:prstGeom>
              <a:gradFill>
                <a:gsLst>
                  <a:gs pos="20000">
                    <a:srgbClr val="949494"/>
                  </a:gs>
                  <a:gs pos="30000">
                    <a:srgbClr val="B2B2B2"/>
                  </a:gs>
                  <a:gs pos="51000">
                    <a:srgbClr val="E0DEDE">
                      <a:lumMod val="92000"/>
                    </a:srgbClr>
                  </a:gs>
                  <a:gs pos="8000">
                    <a:schemeClr val="bg1">
                      <a:lumMod val="41000"/>
                      <a:lumOff val="59000"/>
                    </a:schemeClr>
                  </a:gs>
                  <a:gs pos="89000">
                    <a:srgbClr val="7A7A7A"/>
                  </a:gs>
                </a:gsLst>
                <a:lin ang="3600000" scaled="0"/>
              </a:gradFill>
              <a:ln>
                <a:noFill/>
              </a:ln>
              <a:effectLst>
                <a:outerShdw blurRad="63500" sx="101000" sy="101000" algn="ctr" rotWithShape="0">
                  <a:prstClr val="black">
                    <a:alpha val="48000"/>
                  </a:prstClr>
                </a:outerShdw>
              </a:effectLst>
              <a:scene3d>
                <a:camera prst="orthographicFront"/>
                <a:lightRig rig="threePt" dir="t">
                  <a:rot lat="0" lon="0" rev="21360000"/>
                </a:lightRig>
              </a:scene3d>
              <a:sp3d>
                <a:bevelT w="19050" h="31750"/>
                <a:contourClr>
                  <a:srgbClr val="F1F1F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zh-TW" altLang="en-US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</p:grp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D4774D57-151E-4936-9AF4-E70073D4EB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rtlCol="0">
            <a:noAutofit/>
          </a:bodyPr>
          <a:lstStyle/>
          <a:p>
            <a:pPr rtl="0"/>
            <a:r>
              <a:rPr lang="zh-TW" altLang="en-US" sz="3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第四個作業報告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5370FC1-A32E-43A6-9E96-92974CB54F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rtlCol="0">
            <a:normAutofit/>
          </a:bodyPr>
          <a:lstStyle/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8" name="直線接點​​ 17">
            <a:extLst>
              <a:ext uri="{FF2B5EF4-FFF2-40B4-BE49-F238E27FC236}">
                <a16:creationId xmlns:a16="http://schemas.microsoft.com/office/drawing/2014/main" id="{5F310D7E-8F1E-4C2F-8824-E43E043DD8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圖形 6" descr="棕櫚樹">
            <a:extLst>
              <a:ext uri="{FF2B5EF4-FFF2-40B4-BE49-F238E27FC236}">
                <a16:creationId xmlns:a16="http://schemas.microsoft.com/office/drawing/2014/main" id="{5A75EE0A-53B5-4719-9CB7-5387E99D98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80409" y="1629189"/>
            <a:ext cx="914400" cy="914400"/>
          </a:xfrm>
          <a:prstGeom prst="rect">
            <a:avLst/>
          </a:prstGeom>
        </p:spPr>
      </p:pic>
      <p:pic>
        <p:nvPicPr>
          <p:cNvPr id="17" name="圖形 16" descr="海灘球">
            <a:extLst>
              <a:ext uri="{FF2B5EF4-FFF2-40B4-BE49-F238E27FC236}">
                <a16:creationId xmlns:a16="http://schemas.microsoft.com/office/drawing/2014/main" id="{48F21C9B-2A2B-49E0-A15C-401F0E8DE9C1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48889" y="1993669"/>
            <a:ext cx="548640" cy="548640"/>
          </a:xfrm>
          <a:prstGeom prst="rect">
            <a:avLst/>
          </a:prstGeom>
        </p:spPr>
      </p:pic>
      <p:pic>
        <p:nvPicPr>
          <p:cNvPr id="20" name="圖形 19" descr="水桶和鏟子">
            <a:extLst>
              <a:ext uri="{FF2B5EF4-FFF2-40B4-BE49-F238E27FC236}">
                <a16:creationId xmlns:a16="http://schemas.microsoft.com/office/drawing/2014/main" id="{02432592-29B9-4972-91B0-C8987327EC8D}"/>
              </a:ext>
            </a:extLst>
          </p:cNvPr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494809" y="1874056"/>
            <a:ext cx="731520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913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圖片 53">
            <a:extLst>
              <a:ext uri="{FF2B5EF4-FFF2-40B4-BE49-F238E27FC236}">
                <a16:creationId xmlns:a16="http://schemas.microsoft.com/office/drawing/2014/main" id="{D5E3CF8B-6090-4FFC-B9BE-6FF60AEE4B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cxnSp>
        <p:nvCxnSpPr>
          <p:cNvPr id="56" name="直線接點 55">
            <a:extLst>
              <a:ext uri="{FF2B5EF4-FFF2-40B4-BE49-F238E27FC236}">
                <a16:creationId xmlns:a16="http://schemas.microsoft.com/office/drawing/2014/main" id="{F444405B-FBD8-46A8-84D6-CE7278014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58" name="矩形 57">
            <a:extLst>
              <a:ext uri="{FF2B5EF4-FFF2-40B4-BE49-F238E27FC236}">
                <a16:creationId xmlns:a16="http://schemas.microsoft.com/office/drawing/2014/main" id="{221A9CB9-F531-48D3-A506-95FE2534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8FD39BF5-DFD4-40A5-8009-2EA1391AB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691" y="494556"/>
            <a:ext cx="11227442" cy="5883295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5" name="圖片 4" descr="貝殼">
            <a:extLst>
              <a:ext uri="{FF2B5EF4-FFF2-40B4-BE49-F238E27FC236}">
                <a16:creationId xmlns:a16="http://schemas.microsoft.com/office/drawing/2014/main" id="{F3D62F01-3570-47E7-BD58-A33F86CA145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alphaModFix amt="3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88" r="1" b="1"/>
          <a:stretch/>
        </p:blipFill>
        <p:spPr>
          <a:xfrm>
            <a:off x="480691" y="494555"/>
            <a:ext cx="11227442" cy="5883296"/>
          </a:xfrm>
          <a:prstGeom prst="rect">
            <a:avLst/>
          </a:prstGeom>
        </p:spPr>
      </p:pic>
      <p:grpSp>
        <p:nvGrpSpPr>
          <p:cNvPr id="62" name="群組 61">
            <a:extLst>
              <a:ext uri="{FF2B5EF4-FFF2-40B4-BE49-F238E27FC236}">
                <a16:creationId xmlns:a16="http://schemas.microsoft.com/office/drawing/2014/main" id="{3A0F723F-8F96-43F7-9D99-0D837624E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4020" y="577316"/>
            <a:ext cx="11056826" cy="5728876"/>
            <a:chOff x="574020" y="519524"/>
            <a:chExt cx="11056826" cy="5728876"/>
          </a:xfrm>
        </p:grpSpPr>
        <p:grpSp>
          <p:nvGrpSpPr>
            <p:cNvPr id="63" name="群組 62">
              <a:extLst>
                <a:ext uri="{FF2B5EF4-FFF2-40B4-BE49-F238E27FC236}">
                  <a16:creationId xmlns:a16="http://schemas.microsoft.com/office/drawing/2014/main" id="{F1B4D856-F364-4DDD-BC91-4D024A8252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75937" y="519524"/>
              <a:ext cx="246888" cy="246888"/>
              <a:chOff x="582041" y="6001512"/>
              <a:chExt cx="246888" cy="246888"/>
            </a:xfrm>
          </p:grpSpPr>
          <p:sp useBgFill="1">
            <p:nvSpPr>
              <p:cNvPr id="51" name="橢圓​​ 72">
                <a:extLst>
                  <a:ext uri="{FF2B5EF4-FFF2-40B4-BE49-F238E27FC236}">
                    <a16:creationId xmlns:a16="http://schemas.microsoft.com/office/drawing/2014/main" id="{72F1CBC0-365A-4E91-A63B-B7599EDED5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2300" y="6049879"/>
                <a:ext cx="155448" cy="155448"/>
              </a:xfrm>
              <a:prstGeom prst="ellipse">
                <a:avLst/>
              </a:prstGeom>
              <a:ln>
                <a:noFill/>
              </a:ln>
              <a:effectLst>
                <a:innerShdw blurRad="50800">
                  <a:schemeClr val="tx1">
                    <a:alpha val="69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zh-TW" altLang="en-US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52" name="環圈 38">
                <a:extLst>
                  <a:ext uri="{FF2B5EF4-FFF2-40B4-BE49-F238E27FC236}">
                    <a16:creationId xmlns:a16="http://schemas.microsoft.com/office/drawing/2014/main" id="{BE55A32E-C79F-4FD7-8BA4-7F3613D7BE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2041" y="6001512"/>
                <a:ext cx="246888" cy="246888"/>
              </a:xfrm>
              <a:prstGeom prst="donut">
                <a:avLst>
                  <a:gd name="adj" fmla="val 26304"/>
                </a:avLst>
              </a:prstGeom>
              <a:gradFill>
                <a:gsLst>
                  <a:gs pos="20000">
                    <a:srgbClr val="949494"/>
                  </a:gs>
                  <a:gs pos="30000">
                    <a:srgbClr val="B2B2B2"/>
                  </a:gs>
                  <a:gs pos="51000">
                    <a:srgbClr val="E0DEDE">
                      <a:lumMod val="92000"/>
                    </a:srgbClr>
                  </a:gs>
                  <a:gs pos="8000">
                    <a:schemeClr val="bg1">
                      <a:lumMod val="41000"/>
                      <a:lumOff val="59000"/>
                    </a:schemeClr>
                  </a:gs>
                  <a:gs pos="89000">
                    <a:srgbClr val="7A7A7A"/>
                  </a:gs>
                </a:gsLst>
                <a:lin ang="3600000" scaled="0"/>
              </a:gradFill>
              <a:ln>
                <a:noFill/>
              </a:ln>
              <a:effectLst>
                <a:outerShdw blurRad="63500" sx="101000" sy="101000" algn="ctr" rotWithShape="0">
                  <a:prstClr val="black">
                    <a:alpha val="48000"/>
                  </a:prstClr>
                </a:outerShdw>
              </a:effectLst>
              <a:scene3d>
                <a:camera prst="orthographicFront"/>
                <a:lightRig rig="threePt" dir="t">
                  <a:rot lat="0" lon="0" rev="21360000"/>
                </a:lightRig>
              </a:scene3d>
              <a:sp3d>
                <a:bevelT w="19050" h="31750"/>
                <a:contourClr>
                  <a:srgbClr val="F1F1F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zh-TW" altLang="en-US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</p:grpSp>
        <p:grpSp>
          <p:nvGrpSpPr>
            <p:cNvPr id="64" name="群組 63">
              <a:extLst>
                <a:ext uri="{FF2B5EF4-FFF2-40B4-BE49-F238E27FC236}">
                  <a16:creationId xmlns:a16="http://schemas.microsoft.com/office/drawing/2014/main" id="{B22DCA41-FD40-45D5-A909-60754B5804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83958" y="6001512"/>
              <a:ext cx="246888" cy="246888"/>
              <a:chOff x="590062" y="6001512"/>
              <a:chExt cx="246888" cy="246888"/>
            </a:xfrm>
          </p:grpSpPr>
          <p:sp useBgFill="1">
            <p:nvSpPr>
              <p:cNvPr id="53" name="橢圓​​ 70">
                <a:extLst>
                  <a:ext uri="{FF2B5EF4-FFF2-40B4-BE49-F238E27FC236}">
                    <a16:creationId xmlns:a16="http://schemas.microsoft.com/office/drawing/2014/main" id="{03F3D55A-B20B-496C-B8DC-9E0C593E92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342" y="6057900"/>
                <a:ext cx="139700" cy="139700"/>
              </a:xfrm>
              <a:prstGeom prst="ellipse">
                <a:avLst/>
              </a:prstGeom>
              <a:ln>
                <a:noFill/>
              </a:ln>
              <a:effectLst>
                <a:innerShdw blurRad="50800">
                  <a:schemeClr val="tx1">
                    <a:alpha val="69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zh-TW" altLang="en-US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55" name="環圈 36">
                <a:extLst>
                  <a:ext uri="{FF2B5EF4-FFF2-40B4-BE49-F238E27FC236}">
                    <a16:creationId xmlns:a16="http://schemas.microsoft.com/office/drawing/2014/main" id="{60221C8D-9A7A-4F34-AEE0-CF6BE6A4F0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0062" y="6001512"/>
                <a:ext cx="246888" cy="246888"/>
              </a:xfrm>
              <a:prstGeom prst="donut">
                <a:avLst>
                  <a:gd name="adj" fmla="val 26304"/>
                </a:avLst>
              </a:prstGeom>
              <a:gradFill>
                <a:gsLst>
                  <a:gs pos="20000">
                    <a:srgbClr val="949494"/>
                  </a:gs>
                  <a:gs pos="30000">
                    <a:srgbClr val="B2B2B2"/>
                  </a:gs>
                  <a:gs pos="51000">
                    <a:srgbClr val="E0DEDE">
                      <a:lumMod val="92000"/>
                    </a:srgbClr>
                  </a:gs>
                  <a:gs pos="8000">
                    <a:schemeClr val="bg1">
                      <a:lumMod val="41000"/>
                      <a:lumOff val="59000"/>
                    </a:schemeClr>
                  </a:gs>
                  <a:gs pos="89000">
                    <a:srgbClr val="7A7A7A"/>
                  </a:gs>
                </a:gsLst>
                <a:lin ang="3600000" scaled="0"/>
              </a:gradFill>
              <a:ln>
                <a:noFill/>
              </a:ln>
              <a:effectLst>
                <a:outerShdw blurRad="63500" sx="101000" sy="101000" algn="ctr" rotWithShape="0">
                  <a:prstClr val="black">
                    <a:alpha val="48000"/>
                  </a:prstClr>
                </a:outerShdw>
              </a:effectLst>
              <a:scene3d>
                <a:camera prst="orthographicFront"/>
                <a:lightRig rig="threePt" dir="t">
                  <a:rot lat="0" lon="0" rev="21360000"/>
                </a:lightRig>
              </a:scene3d>
              <a:sp3d>
                <a:bevelT w="19050" h="31750"/>
                <a:contourClr>
                  <a:srgbClr val="F1F1F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zh-TW" altLang="en-US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</p:grpSp>
        <p:grpSp>
          <p:nvGrpSpPr>
            <p:cNvPr id="65" name="群組 64">
              <a:extLst>
                <a:ext uri="{FF2B5EF4-FFF2-40B4-BE49-F238E27FC236}">
                  <a16:creationId xmlns:a16="http://schemas.microsoft.com/office/drawing/2014/main" id="{B7419ED5-1433-4FFB-A272-D18229B049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4020" y="519524"/>
              <a:ext cx="246888" cy="246888"/>
              <a:chOff x="574020" y="6001512"/>
              <a:chExt cx="246888" cy="246888"/>
            </a:xfrm>
          </p:grpSpPr>
          <p:sp useBgFill="1">
            <p:nvSpPr>
              <p:cNvPr id="57" name="橢圓​​ 68">
                <a:extLst>
                  <a:ext uri="{FF2B5EF4-FFF2-40B4-BE49-F238E27FC236}">
                    <a16:creationId xmlns:a16="http://schemas.microsoft.com/office/drawing/2014/main" id="{8CBEE95B-136E-45DC-90DC-5E7C76EB4A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2300" y="6057900"/>
                <a:ext cx="146304" cy="146304"/>
              </a:xfrm>
              <a:prstGeom prst="ellipse">
                <a:avLst/>
              </a:prstGeom>
              <a:ln>
                <a:noFill/>
              </a:ln>
              <a:effectLst>
                <a:innerShdw blurRad="50800">
                  <a:schemeClr val="tx1">
                    <a:alpha val="69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zh-TW" altLang="en-US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59" name="環圈 34">
                <a:extLst>
                  <a:ext uri="{FF2B5EF4-FFF2-40B4-BE49-F238E27FC236}">
                    <a16:creationId xmlns:a16="http://schemas.microsoft.com/office/drawing/2014/main" id="{7A142A39-09DE-427E-98BE-AB81BBA21A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4020" y="6001512"/>
                <a:ext cx="246888" cy="246888"/>
              </a:xfrm>
              <a:prstGeom prst="donut">
                <a:avLst>
                  <a:gd name="adj" fmla="val 26304"/>
                </a:avLst>
              </a:prstGeom>
              <a:gradFill>
                <a:gsLst>
                  <a:gs pos="20000">
                    <a:srgbClr val="949494"/>
                  </a:gs>
                  <a:gs pos="30000">
                    <a:srgbClr val="B2B2B2"/>
                  </a:gs>
                  <a:gs pos="51000">
                    <a:srgbClr val="E0DEDE">
                      <a:lumMod val="92000"/>
                    </a:srgbClr>
                  </a:gs>
                  <a:gs pos="8000">
                    <a:schemeClr val="bg1">
                      <a:lumMod val="41000"/>
                      <a:lumOff val="59000"/>
                    </a:schemeClr>
                  </a:gs>
                  <a:gs pos="89000">
                    <a:srgbClr val="7A7A7A"/>
                  </a:gs>
                </a:gsLst>
                <a:lin ang="3600000" scaled="0"/>
              </a:gradFill>
              <a:ln>
                <a:noFill/>
              </a:ln>
              <a:effectLst>
                <a:outerShdw blurRad="63500" sx="101000" sy="101000" algn="ctr" rotWithShape="0">
                  <a:prstClr val="black">
                    <a:alpha val="48000"/>
                  </a:prstClr>
                </a:outerShdw>
              </a:effectLst>
              <a:scene3d>
                <a:camera prst="orthographicFront"/>
                <a:lightRig rig="threePt" dir="t">
                  <a:rot lat="0" lon="0" rev="21360000"/>
                </a:lightRig>
              </a:scene3d>
              <a:sp3d>
                <a:bevelT w="19050" h="31750"/>
                <a:contourClr>
                  <a:srgbClr val="F1F1F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zh-TW" altLang="en-US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</p:grpSp>
        <p:grpSp>
          <p:nvGrpSpPr>
            <p:cNvPr id="66" name="群組 65">
              <a:extLst>
                <a:ext uri="{FF2B5EF4-FFF2-40B4-BE49-F238E27FC236}">
                  <a16:creationId xmlns:a16="http://schemas.microsoft.com/office/drawing/2014/main" id="{C6260297-94CB-4B81-B325-16CE9D23D5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4020" y="6001512"/>
              <a:ext cx="246888" cy="246888"/>
              <a:chOff x="574020" y="6001512"/>
              <a:chExt cx="246888" cy="246888"/>
            </a:xfrm>
          </p:grpSpPr>
          <p:sp useBgFill="1">
            <p:nvSpPr>
              <p:cNvPr id="61" name="橢圓​​ 66">
                <a:extLst>
                  <a:ext uri="{FF2B5EF4-FFF2-40B4-BE49-F238E27FC236}">
                    <a16:creationId xmlns:a16="http://schemas.microsoft.com/office/drawing/2014/main" id="{2CFE29B2-BBC3-4B31-9C8A-D8378E5CE0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2300" y="6057900"/>
                <a:ext cx="139700" cy="139700"/>
              </a:xfrm>
              <a:prstGeom prst="ellipse">
                <a:avLst/>
              </a:prstGeom>
              <a:ln>
                <a:noFill/>
              </a:ln>
              <a:effectLst>
                <a:innerShdw blurRad="50800">
                  <a:schemeClr val="tx1">
                    <a:alpha val="69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zh-TW" altLang="en-US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75" name="環圈 32">
                <a:extLst>
                  <a:ext uri="{FF2B5EF4-FFF2-40B4-BE49-F238E27FC236}">
                    <a16:creationId xmlns:a16="http://schemas.microsoft.com/office/drawing/2014/main" id="{9A38BB73-EDDD-49D1-A06C-2B793E000A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4020" y="6001512"/>
                <a:ext cx="246888" cy="246888"/>
              </a:xfrm>
              <a:prstGeom prst="donut">
                <a:avLst>
                  <a:gd name="adj" fmla="val 26304"/>
                </a:avLst>
              </a:prstGeom>
              <a:gradFill>
                <a:gsLst>
                  <a:gs pos="20000">
                    <a:srgbClr val="949494"/>
                  </a:gs>
                  <a:gs pos="30000">
                    <a:srgbClr val="B2B2B2"/>
                  </a:gs>
                  <a:gs pos="51000">
                    <a:srgbClr val="E0DEDE">
                      <a:lumMod val="92000"/>
                    </a:srgbClr>
                  </a:gs>
                  <a:gs pos="8000">
                    <a:schemeClr val="bg1">
                      <a:lumMod val="41000"/>
                      <a:lumOff val="59000"/>
                    </a:schemeClr>
                  </a:gs>
                  <a:gs pos="89000">
                    <a:srgbClr val="7A7A7A"/>
                  </a:gs>
                </a:gsLst>
                <a:lin ang="3600000" scaled="0"/>
              </a:gradFill>
              <a:ln>
                <a:noFill/>
              </a:ln>
              <a:effectLst>
                <a:outerShdw blurRad="63500" sx="101000" sy="101000" algn="ctr" rotWithShape="0">
                  <a:prstClr val="black">
                    <a:alpha val="48000"/>
                  </a:prstClr>
                </a:outerShdw>
              </a:effectLst>
              <a:scene3d>
                <a:camera prst="orthographicFront"/>
                <a:lightRig rig="threePt" dir="t">
                  <a:rot lat="0" lon="0" rev="21360000"/>
                </a:lightRig>
              </a:scene3d>
              <a:sp3d>
                <a:bevelT w="19050" h="31750"/>
                <a:contourClr>
                  <a:srgbClr val="F1F1F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zh-TW" altLang="en-US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</p:grp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FB4F001B-64F9-495D-AEA3-E3764742F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4403" y="1113698"/>
            <a:ext cx="8229600" cy="23452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sz="7200" dirty="0">
                <a:solidFill>
                  <a:schemeClr val="bg1"/>
                </a:solidFill>
              </a:rPr>
              <a:t>感謝觀看</a:t>
            </a:r>
            <a:endParaRPr lang="zh-TW" altLang="en-US" sz="7200" dirty="0">
              <a:solidFill>
                <a:schemeClr val="bg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文字預留位置 2">
            <a:extLst>
              <a:ext uri="{FF2B5EF4-FFF2-40B4-BE49-F238E27FC236}">
                <a16:creationId xmlns:a16="http://schemas.microsoft.com/office/drawing/2014/main" id="{CDA346C0-D253-452B-804F-FCA565573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53003" y="3729894"/>
            <a:ext cx="7772400" cy="132080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TW" sz="2100" dirty="0">
                <a:solidFill>
                  <a:schemeClr val="bg1"/>
                </a:solidFill>
                <a:latin typeface="Consolas" panose="020B0609020204030204" pitchFamily="49" charset="0"/>
                <a:hlinkClick r:id="rId7"/>
              </a:rPr>
              <a:t>github</a:t>
            </a:r>
            <a:endParaRPr lang="en-US" altLang="zh-TW" sz="2100" dirty="0">
              <a:solidFill>
                <a:schemeClr val="bg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76" name="直線接點 75">
            <a:extLst>
              <a:ext uri="{FF2B5EF4-FFF2-40B4-BE49-F238E27FC236}">
                <a16:creationId xmlns:a16="http://schemas.microsoft.com/office/drawing/2014/main" id="{9135029A-5B59-4B80-8F56-B7BB132D67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70123" y="3594428"/>
            <a:ext cx="81381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3445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大綱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製作了三個小遊戲</a:t>
            </a:r>
            <a:endParaRPr lang="en-US" altLang="zh-TW" dirty="0"/>
          </a:p>
          <a:p>
            <a:r>
              <a:rPr lang="zh-TW" altLang="en-US" dirty="0"/>
              <a:t>時間來不及沒有加上資料庫，例如：分數的紀錄</a:t>
            </a:r>
            <a:endParaRPr lang="en-US" altLang="zh-TW" dirty="0"/>
          </a:p>
          <a:p>
            <a:r>
              <a:rPr lang="zh-TW" altLang="en-US" dirty="0"/>
              <a:t>此簡報為小遊戲的遊玩說明</a:t>
            </a:r>
          </a:p>
          <a:p>
            <a:r>
              <a:rPr lang="zh-TW" altLang="en-US" dirty="0"/>
              <a:t>程式碼說明在檔案上註解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78317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矩形 7">
            <a:extLst>
              <a:ext uri="{FF2B5EF4-FFF2-40B4-BE49-F238E27FC236}">
                <a16:creationId xmlns:a16="http://schemas.microsoft.com/office/drawing/2014/main" id="{C44B17FE-2E14-47B6-B5A8-4363DE7695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4E53280-E6EB-47D2-B0BB-78B772DC4B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rgbClr val="37373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44C4738-31FA-4AA4-9D3A-9B0F0B1F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1C7DE69-9246-4C6D-B903-F8ACF4C0E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108" y="954756"/>
            <a:ext cx="2730414" cy="4946003"/>
          </a:xfrm>
        </p:spPr>
        <p:txBody>
          <a:bodyPr rtlCol="0">
            <a:normAutofit/>
          </a:bodyPr>
          <a:lstStyle/>
          <a:p>
            <a:pPr rtl="0"/>
            <a:r>
              <a:rPr lang="zh-TW" altLang="en-US" sz="3600" dirty="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遊戲介紹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09F3F69-CB9E-4C14-8F9B-7565980C8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gradFill>
            <a:gsLst>
              <a:gs pos="0">
                <a:srgbClr val="FFFFFF"/>
              </a:gs>
              <a:gs pos="30000">
                <a:srgbClr val="FFFFFF"/>
              </a:gs>
              <a:gs pos="61000">
                <a:srgbClr val="F8F8F8"/>
              </a:gs>
              <a:gs pos="97000">
                <a:srgbClr val="E5E5E5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127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graphicFrame>
        <p:nvGraphicFramePr>
          <p:cNvPr id="7" name="內容預留位置 6" descr="SmartArt">
            <a:extLst>
              <a:ext uri="{FF2B5EF4-FFF2-40B4-BE49-F238E27FC236}">
                <a16:creationId xmlns:a16="http://schemas.microsoft.com/office/drawing/2014/main" id="{B2E1BEE4-C00C-453D-A483-736EC14BB2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5651286"/>
              </p:ext>
            </p:extLst>
          </p:nvPr>
        </p:nvGraphicFramePr>
        <p:xfrm>
          <a:off x="5158661" y="311340"/>
          <a:ext cx="6575425" cy="591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67277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初始畫面</a:t>
            </a:r>
          </a:p>
        </p:txBody>
      </p:sp>
      <p:pic>
        <p:nvPicPr>
          <p:cNvPr id="5" name="圖片版面配置區 4" descr="PickUI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626" y="926461"/>
            <a:ext cx="5238749" cy="3495607"/>
          </a:xfrm>
        </p:spPr>
      </p:pic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48177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跳球遊戲</a:t>
            </a: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8138" y="2228049"/>
            <a:ext cx="5470525" cy="240190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l"/>
            <a:r>
              <a:rPr lang="zh-TW" altLang="en-US" dirty="0"/>
              <a:t>參考樣式</a:t>
            </a:r>
            <a:endParaRPr lang="en-US" altLang="zh-TW" dirty="0"/>
          </a:p>
          <a:p>
            <a:pPr algn="l"/>
            <a:r>
              <a:rPr lang="en-US" altLang="zh-TW" dirty="0"/>
              <a:t>《</a:t>
            </a:r>
            <a:r>
              <a:rPr lang="zh-TW" altLang="en-US" dirty="0"/>
              <a:t>恐龍遊戲</a:t>
            </a:r>
            <a:r>
              <a:rPr lang="en-US" altLang="zh-TW" dirty="0"/>
              <a:t>》</a:t>
            </a:r>
            <a:r>
              <a:rPr lang="zh-TW" altLang="en-US" dirty="0"/>
              <a:t>（英語：</a:t>
            </a:r>
            <a:r>
              <a:rPr lang="en-US" altLang="zh-TW" dirty="0"/>
              <a:t>Dinosaur Game</a:t>
            </a:r>
            <a:r>
              <a:rPr lang="zh-TW" altLang="en-US" dirty="0"/>
              <a:t>）是一款內建於</a:t>
            </a:r>
            <a:r>
              <a:rPr lang="en-US" altLang="zh-TW" dirty="0"/>
              <a:t>Google Chrome</a:t>
            </a:r>
            <a:r>
              <a:rPr lang="zh-TW" altLang="en-US" dirty="0"/>
              <a:t>的橫向捲軸形式網頁遊戲。玩家操控一隻像素風格的小暴龍避開障礙物並取得分數。該遊戲由</a:t>
            </a:r>
            <a:r>
              <a:rPr lang="en-US" altLang="zh-TW" dirty="0"/>
              <a:t>Google</a:t>
            </a:r>
            <a:r>
              <a:rPr lang="zh-TW" altLang="en-US" dirty="0"/>
              <a:t>的</a:t>
            </a:r>
            <a:r>
              <a:rPr lang="en-US" altLang="zh-TW" dirty="0"/>
              <a:t>Chrome</a:t>
            </a:r>
            <a:r>
              <a:rPr lang="zh-TW" altLang="en-US" dirty="0"/>
              <a:t>使用者體驗團隊於</a:t>
            </a:r>
            <a:r>
              <a:rPr lang="en-US" altLang="zh-TW" dirty="0"/>
              <a:t>2014</a:t>
            </a:r>
            <a:r>
              <a:rPr lang="zh-TW" altLang="en-US" dirty="0"/>
              <a:t>年開發。</a:t>
            </a:r>
          </a:p>
        </p:txBody>
      </p:sp>
    </p:spTree>
    <p:extLst>
      <p:ext uri="{BB962C8B-B14F-4D97-AF65-F5344CB8AC3E}">
        <p14:creationId xmlns:p14="http://schemas.microsoft.com/office/powerpoint/2010/main" val="4162039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跳球遊戲</a:t>
            </a:r>
          </a:p>
        </p:txBody>
      </p:sp>
      <p:pic>
        <p:nvPicPr>
          <p:cNvPr id="5" name="內容版面配置區 4" descr="FirstUI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993" y="1642908"/>
            <a:ext cx="5353514" cy="357218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zh-TW" altLang="en-US" dirty="0"/>
              <a:t>請注意鍵盤輸入須是英文輸入，</a:t>
            </a:r>
            <a:br>
              <a:rPr lang="en-US" altLang="zh-TW" dirty="0"/>
            </a:br>
            <a:r>
              <a:rPr lang="zh-TW" altLang="en-US" dirty="0"/>
              <a:t>不然會無法監聽鍵盤</a:t>
            </a:r>
            <a:endParaRPr lang="en-US" altLang="zh-TW" dirty="0"/>
          </a:p>
          <a:p>
            <a:pPr marL="342900" indent="-342900" algn="l">
              <a:buFont typeface="+mj-lt"/>
              <a:buAutoNum type="arabicPeriod"/>
            </a:pPr>
            <a:r>
              <a:rPr lang="zh-TW" altLang="en-US" dirty="0"/>
              <a:t>按下空白鍵圓球會跳起</a:t>
            </a:r>
            <a:endParaRPr lang="en-US" altLang="zh-TW" dirty="0"/>
          </a:p>
          <a:p>
            <a:pPr marL="342900" indent="-342900" algn="l">
              <a:buFont typeface="+mj-lt"/>
              <a:buAutoNum type="arabicPeriod"/>
            </a:pPr>
            <a:r>
              <a:rPr lang="zh-TW" altLang="en-US" dirty="0"/>
              <a:t>方塊會自動往前，在一定分數後會加速，有兩次加速</a:t>
            </a:r>
            <a:endParaRPr lang="en-US" altLang="zh-TW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TW" altLang="en-US" dirty="0"/>
              <a:t>剛開始以為是執行續衝突所以重寫，後來好像是鍵盤跟滑鼠監聽會衝突，還未解決，所以是以按鍵空白鍵開始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35514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猜猜數字</a:t>
            </a:r>
          </a:p>
        </p:txBody>
      </p:sp>
      <p:pic>
        <p:nvPicPr>
          <p:cNvPr id="5" name="內容版面配置區 4" descr="DigitsUI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993" y="1642908"/>
            <a:ext cx="5353514" cy="357218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 algn="l">
              <a:buFont typeface="+mj-lt"/>
              <a:buAutoNum type="arabicPeriod"/>
            </a:pPr>
            <a:r>
              <a:rPr lang="zh-TW" altLang="en-US" dirty="0"/>
              <a:t>是由電腦猜人所想的四位數字其中數字不重複</a:t>
            </a:r>
            <a:endParaRPr lang="en-US" altLang="zh-TW" dirty="0"/>
          </a:p>
          <a:p>
            <a:pPr marL="342900" indent="-342900" algn="l">
              <a:buFont typeface="+mj-lt"/>
              <a:buAutoNum type="arabicPeriod"/>
            </a:pPr>
            <a:r>
              <a:rPr lang="zh-TW" altLang="en-US" dirty="0"/>
              <a:t>如果數字與位置相同就是</a:t>
            </a:r>
            <a:r>
              <a:rPr lang="en-US" altLang="zh-TW" dirty="0"/>
              <a:t>A</a:t>
            </a:r>
          </a:p>
          <a:p>
            <a:pPr marL="342900" indent="-342900" algn="l">
              <a:buFont typeface="+mj-lt"/>
              <a:buAutoNum type="arabicPeriod"/>
            </a:pPr>
            <a:r>
              <a:rPr lang="zh-TW" altLang="en-US" dirty="0"/>
              <a:t>如果只有數字對位置錯就是</a:t>
            </a:r>
            <a:r>
              <a:rPr lang="en-US" altLang="zh-TW" dirty="0"/>
              <a:t>B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altLang="zh-TW" dirty="0"/>
              <a:t>C</a:t>
            </a:r>
            <a:r>
              <a:rPr lang="zh-TW" altLang="en-US" dirty="0"/>
              <a:t>的格子是假的沒又作用讓都錯可以填的</a:t>
            </a:r>
            <a:r>
              <a:rPr lang="en-US" altLang="zh-TW" dirty="0"/>
              <a:t>~~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14247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來走迷宮</a:t>
            </a: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138" y="1890685"/>
            <a:ext cx="5470525" cy="307663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>
            <a:noAutofit/>
          </a:bodyPr>
          <a:lstStyle/>
          <a:p>
            <a:pPr algn="l"/>
            <a:r>
              <a:rPr lang="zh-TW" altLang="en-US" dirty="0"/>
              <a:t>參考樣式</a:t>
            </a:r>
            <a:endParaRPr lang="en-US" altLang="zh-TW" dirty="0"/>
          </a:p>
          <a:p>
            <a:pPr algn="l"/>
            <a:r>
              <a:rPr lang="en-US" altLang="zh-TW" dirty="0"/>
              <a:t>《</a:t>
            </a:r>
            <a:r>
              <a:rPr lang="zh-TW" altLang="en-US" dirty="0"/>
              <a:t>魔幻歷險</a:t>
            </a:r>
            <a:r>
              <a:rPr lang="en-US" altLang="zh-TW" dirty="0"/>
              <a:t>》</a:t>
            </a:r>
            <a:r>
              <a:rPr lang="zh-TW" altLang="en-US" dirty="0"/>
              <a:t>是電影「一級玩家」裡主角的最後挑戰就是這款遊戲！</a:t>
            </a:r>
            <a:br>
              <a:rPr lang="zh-TW" altLang="en-US" dirty="0"/>
            </a:br>
            <a:r>
              <a:rPr lang="zh-TW" altLang="en-US" dirty="0"/>
              <a:t>魔幻歷險 </a:t>
            </a:r>
            <a:r>
              <a:rPr lang="en-US" altLang="zh-TW" dirty="0"/>
              <a:t>Adventure</a:t>
            </a:r>
            <a:br>
              <a:rPr lang="zh-TW" altLang="en-US" dirty="0"/>
            </a:br>
            <a:r>
              <a:rPr lang="en-US" altLang="zh-TW" dirty="0"/>
              <a:t>1979 </a:t>
            </a:r>
            <a:r>
              <a:rPr lang="zh-TW" altLang="en-US" dirty="0"/>
              <a:t>年 </a:t>
            </a:r>
            <a:r>
              <a:rPr lang="en-US" altLang="zh-TW" dirty="0"/>
              <a:t>12 </a:t>
            </a:r>
            <a:r>
              <a:rPr lang="zh-TW" altLang="en-US" dirty="0"/>
              <a:t>月推出，是第一款動作冒險遊戲，</a:t>
            </a:r>
            <a:r>
              <a:rPr lang="en-US" altLang="zh-TW" dirty="0"/>
              <a:t>Warren </a:t>
            </a:r>
            <a:r>
              <a:rPr lang="en-US" altLang="zh-TW" dirty="0" err="1"/>
              <a:t>Robinett</a:t>
            </a:r>
            <a:r>
              <a:rPr lang="en-US" altLang="zh-TW" dirty="0"/>
              <a:t> </a:t>
            </a:r>
            <a:r>
              <a:rPr lang="zh-TW" altLang="en-US" dirty="0"/>
              <a:t>在遊戲中設計了可觸發顯示其名字，這是最早廣為人知的遊戲彩蛋。玩家需要控制外表呈正方形的角色，探索由三十個區域組成的開放環境，找到藏在未知地點的魔法聖杯，並將其送回金色城堡。</a:t>
            </a:r>
          </a:p>
        </p:txBody>
      </p:sp>
    </p:spTree>
    <p:extLst>
      <p:ext uri="{BB962C8B-B14F-4D97-AF65-F5344CB8AC3E}">
        <p14:creationId xmlns:p14="http://schemas.microsoft.com/office/powerpoint/2010/main" val="2491174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來走迷宮</a:t>
            </a:r>
          </a:p>
        </p:txBody>
      </p:sp>
      <p:pic>
        <p:nvPicPr>
          <p:cNvPr id="5" name="內容版面配置區 4" descr="MazeUI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994" y="1642908"/>
            <a:ext cx="5353514" cy="357218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 algn="l">
              <a:buFont typeface="+mj-lt"/>
              <a:buAutoNum type="arabicPeriod"/>
            </a:pPr>
            <a:r>
              <a:rPr lang="zh-TW" altLang="en-US" dirty="0"/>
              <a:t>可以操控黑色方塊在在地圖中移動</a:t>
            </a:r>
            <a:endParaRPr lang="en-US" altLang="zh-TW" dirty="0"/>
          </a:p>
          <a:p>
            <a:pPr marL="342900" indent="-342900" algn="l">
              <a:buFont typeface="+mj-lt"/>
              <a:buAutoNum type="arabicPeriod"/>
            </a:pPr>
            <a:r>
              <a:rPr lang="zh-TW" altLang="en-US" dirty="0"/>
              <a:t>在地圖中有一個彩蛋可以去尋找</a:t>
            </a:r>
            <a:endParaRPr lang="en-US" altLang="zh-TW" dirty="0"/>
          </a:p>
          <a:p>
            <a:pPr marL="342900" indent="-342900" algn="l">
              <a:buFont typeface="+mj-lt"/>
              <a:buAutoNum type="arabicPeriod"/>
            </a:pPr>
            <a:r>
              <a:rPr lang="zh-TW" altLang="en-US" dirty="0"/>
              <a:t>可以在地圖中吃金幣，當吃到</a:t>
            </a:r>
            <a:r>
              <a:rPr lang="en-US" altLang="zh-TW" dirty="0"/>
              <a:t>10</a:t>
            </a:r>
            <a:r>
              <a:rPr lang="zh-TW" altLang="en-US" dirty="0"/>
              <a:t>個的時候會出現出口的提示</a:t>
            </a:r>
            <a:endParaRPr lang="en-US" altLang="zh-TW" dirty="0"/>
          </a:p>
          <a:p>
            <a:pPr algn="l"/>
            <a:endParaRPr lang="en-US" altLang="zh-TW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TW" altLang="en-US" dirty="0"/>
              <a:t>因為時間不多只有設計兩個畫面</a:t>
            </a:r>
          </a:p>
        </p:txBody>
      </p:sp>
    </p:spTree>
    <p:extLst>
      <p:ext uri="{BB962C8B-B14F-4D97-AF65-F5344CB8AC3E}">
        <p14:creationId xmlns:p14="http://schemas.microsoft.com/office/powerpoint/2010/main" val="35974001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Custom 46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AB946B"/>
      </a:accent1>
      <a:accent2>
        <a:srgbClr val="FF9900"/>
      </a:accent2>
      <a:accent3>
        <a:srgbClr val="DD8C3C"/>
      </a:accent3>
      <a:accent4>
        <a:srgbClr val="8E684C"/>
      </a:accent4>
      <a:accent5>
        <a:srgbClr val="CBAF62"/>
      </a:accent5>
      <a:accent6>
        <a:srgbClr val="33CCCC"/>
      </a:accent6>
      <a:hlink>
        <a:srgbClr val="86724D"/>
      </a:hlink>
      <a:folHlink>
        <a:srgbClr val="B99E84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A2BEDC8B-F191-493B-BA33-0F4F800A89D3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D8B4B55-3E7D-4147-BF36-B52F1DFC344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202A31F-8619-4820-934E-ABBE1DF5318E}">
  <ds:schemaRefs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purl.org/dc/elements/1.1/"/>
    <ds:schemaRef ds:uri="16c05727-aa75-4e4a-9b5f-8a80a1165891"/>
    <ds:schemaRef ds:uri="71af3243-3dd4-4a8d-8c0d-dd76da1f02a5"/>
    <ds:schemaRef ds:uri="http://purl.org/dc/dcmitype/"/>
    <ds:schemaRef ds:uri="http://schemas.openxmlformats.org/package/2006/metadata/core-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90FAB738-6A71-4879-AB42-7EC5987365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休閒育樂設計</Template>
  <TotalTime>0</TotalTime>
  <Words>396</Words>
  <Application>Microsoft Office PowerPoint</Application>
  <PresentationFormat>寬螢幕</PresentationFormat>
  <Paragraphs>41</Paragraphs>
  <Slides>10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4" baseType="lpstr">
      <vt:lpstr>Microsoft JhengHei UI</vt:lpstr>
      <vt:lpstr>Arial</vt:lpstr>
      <vt:lpstr>Consolas</vt:lpstr>
      <vt:lpstr>有機</vt:lpstr>
      <vt:lpstr>第四個作業報告</vt:lpstr>
      <vt:lpstr>大綱</vt:lpstr>
      <vt:lpstr>遊戲介紹</vt:lpstr>
      <vt:lpstr>初始畫面</vt:lpstr>
      <vt:lpstr>跳球遊戲</vt:lpstr>
      <vt:lpstr>跳球遊戲</vt:lpstr>
      <vt:lpstr>猜猜數字</vt:lpstr>
      <vt:lpstr>來走迷宮</vt:lpstr>
      <vt:lpstr>來走迷宮</vt:lpstr>
      <vt:lpstr>感謝觀看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2024-07-01T01:52:09Z</dcterms:created>
  <dcterms:modified xsi:type="dcterms:W3CDTF">2024-07-01T14:53:41Z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