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A34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1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Fletcher" userId="27a621f4a2aec701" providerId="LiveId" clId="{CD648101-D3C6-484E-98FC-4A9D2B46C323}"/>
    <pc:docChg chg="modSld">
      <pc:chgData name="Jason Fletcher" userId="27a621f4a2aec701" providerId="LiveId" clId="{CD648101-D3C6-484E-98FC-4A9D2B46C323}" dt="2021-06-03T19:03:41.155" v="4" actId="20577"/>
      <pc:docMkLst>
        <pc:docMk/>
      </pc:docMkLst>
      <pc:sldChg chg="modSp mod">
        <pc:chgData name="Jason Fletcher" userId="27a621f4a2aec701" providerId="LiveId" clId="{CD648101-D3C6-484E-98FC-4A9D2B46C323}" dt="2021-06-03T19:03:13.072" v="2" actId="20577"/>
        <pc:sldMkLst>
          <pc:docMk/>
          <pc:sldMk cId="2689089790" sldId="258"/>
        </pc:sldMkLst>
        <pc:spChg chg="mod">
          <ac:chgData name="Jason Fletcher" userId="27a621f4a2aec701" providerId="LiveId" clId="{CD648101-D3C6-484E-98FC-4A9D2B46C323}" dt="2021-06-03T19:03:13.072" v="2" actId="20577"/>
          <ac:spMkLst>
            <pc:docMk/>
            <pc:sldMk cId="2689089790" sldId="258"/>
            <ac:spMk id="5" creationId="{9726328E-CDC6-4D0A-AAD3-D7414073E4CC}"/>
          </ac:spMkLst>
        </pc:spChg>
      </pc:sldChg>
      <pc:sldChg chg="modSp mod">
        <pc:chgData name="Jason Fletcher" userId="27a621f4a2aec701" providerId="LiveId" clId="{CD648101-D3C6-484E-98FC-4A9D2B46C323}" dt="2021-06-03T19:03:41.155" v="4" actId="20577"/>
        <pc:sldMkLst>
          <pc:docMk/>
          <pc:sldMk cId="2340518631" sldId="261"/>
        </pc:sldMkLst>
        <pc:spChg chg="mod">
          <ac:chgData name="Jason Fletcher" userId="27a621f4a2aec701" providerId="LiveId" clId="{CD648101-D3C6-484E-98FC-4A9D2B46C323}" dt="2021-06-03T19:03:41.155" v="4" actId="20577"/>
          <ac:spMkLst>
            <pc:docMk/>
            <pc:sldMk cId="2340518631" sldId="261"/>
            <ac:spMk id="5" creationId="{9726328E-CDC6-4D0A-AAD3-D7414073E4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blueink38/beer-me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Beer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BBA34"/>
                </a:solidFill>
                <a:latin typeface="Abadi" panose="020B0604020104020204" pitchFamily="34" charset="0"/>
              </a:rPr>
              <a:t>Find a brewery near you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Elevator Pitch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616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104812" y="4206271"/>
            <a:ext cx="10353674" cy="1569660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" panose="020B0604020104020204" pitchFamily="34" charset="0"/>
              </a:rPr>
              <a:t>Whether you’re a local or a visitor, it’s good to know where your nearest brewery is.  Beer Me provides a wealth of knowledge at your fingertips.  Users can locate breweries near their location, as well as save their favorites to visit another day. </a:t>
            </a: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5175" y="2237820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Technologies Used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React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Node JS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Express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Mongo DB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Bootstrap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Breakdown of Roles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6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CORY &amp; JASON: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Landing Page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Styled Using Semantic UI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Front-end focused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7339575" y="3429000"/>
            <a:ext cx="322365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u="sng" dirty="0">
                <a:latin typeface="Abadi" panose="020B0604020104020204" pitchFamily="34" charset="0"/>
              </a:rPr>
              <a:t>RAMON, FRANK, &amp; JUAN:</a:t>
            </a: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Built back-end, connected database and API, set up login/sign up authentication.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641641"/>
            <a:ext cx="5143501" cy="2554545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the quirks of Semantic UI and getting it to render properly with React.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CHALLENGE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Successes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286232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Learning how to use Semantic UI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Coordinating as a team to complete our project on time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BACKEND SUCCESS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89433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EBBA34"/>
                </a:solidFill>
                <a:latin typeface="Abadi" panose="020B0604020202020204" pitchFamily="34" charset="0"/>
              </a:rPr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EBBA34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Future Development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3518925" y="3574966"/>
            <a:ext cx="5143501" cy="1938992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Set Up a payment portal to accept charitable donations.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6600" y="1847295"/>
            <a:ext cx="1242451" cy="1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badi" panose="020B0604020104020204" pitchFamily="34" charset="0"/>
              </a:rPr>
              <a:t>Links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26328E-CDC6-4D0A-AAD3-D7414073E4CC}"/>
              </a:ext>
            </a:extLst>
          </p:cNvPr>
          <p:cNvSpPr txBox="1"/>
          <p:nvPr/>
        </p:nvSpPr>
        <p:spPr>
          <a:xfrm>
            <a:off x="1628777" y="3425993"/>
            <a:ext cx="9648824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u="sng" dirty="0">
              <a:latin typeface="Abadi" panose="020B0604020104020204" pitchFamily="34" charset="0"/>
            </a:endParaRPr>
          </a:p>
          <a:p>
            <a:pPr algn="ctr"/>
            <a:r>
              <a:rPr lang="en-US" sz="2000" dirty="0" err="1">
                <a:latin typeface="Abadi" panose="020B0604020104020204" pitchFamily="34" charset="0"/>
              </a:rPr>
              <a:t>Github</a:t>
            </a:r>
            <a:r>
              <a:rPr lang="en-US" sz="2000" dirty="0">
                <a:latin typeface="Abadi" panose="020B0604020104020204" pitchFamily="34" charset="0"/>
              </a:rPr>
              <a:t> Repository: </a:t>
            </a:r>
            <a:r>
              <a:rPr lang="en-US" sz="2000" dirty="0">
                <a:solidFill>
                  <a:srgbClr val="0070C0"/>
                </a:solidFill>
                <a:latin typeface="Abadi" panose="020B06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https://github.com/blueink38/beer-me</a:t>
            </a:r>
            <a:endParaRPr lang="en-US" sz="2000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algn="ctr"/>
            <a:endParaRPr lang="en-US" sz="2000" u="sng" dirty="0">
              <a:latin typeface="Abadi" panose="020B0604020104020204" pitchFamily="34" charset="0"/>
            </a:endParaRPr>
          </a:p>
        </p:txBody>
      </p:sp>
      <p:pic>
        <p:nvPicPr>
          <p:cNvPr id="7" name="Graphic 6" descr="Beer with solid fill">
            <a:extLst>
              <a:ext uri="{FF2B5EF4-FFF2-40B4-BE49-F238E27FC236}">
                <a16:creationId xmlns:a16="http://schemas.microsoft.com/office/drawing/2014/main" id="{FF5186E4-59B9-48A4-8092-F880752B98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7550" y="1847295"/>
            <a:ext cx="1242451" cy="124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99E7-DDF8-426F-9A9C-D16A1F56D770}"/>
              </a:ext>
            </a:extLst>
          </p:cNvPr>
          <p:cNvSpPr txBox="1"/>
          <p:nvPr/>
        </p:nvSpPr>
        <p:spPr>
          <a:xfrm>
            <a:off x="1628777" y="4975592"/>
            <a:ext cx="9648823" cy="1015663"/>
          </a:xfrm>
          <a:prstGeom prst="rect">
            <a:avLst/>
          </a:prstGeom>
          <a:solidFill>
            <a:srgbClr val="EBBA34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Deployed via Heroku @ </a:t>
            </a:r>
          </a:p>
          <a:p>
            <a:pPr algn="ctr"/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7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{5F0842D3-E753-480E-BBA6-0DE2602FF23A}tf12214701_win32</Template>
  <TotalTime>49</TotalTime>
  <Words>176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</vt:lpstr>
      <vt:lpstr>Goudy Old Style</vt:lpstr>
      <vt:lpstr>Wingdings 2</vt:lpstr>
      <vt:lpstr>SlateVTI</vt:lpstr>
      <vt:lpstr>Beer Me</vt:lpstr>
      <vt:lpstr>Elevator Pitch</vt:lpstr>
      <vt:lpstr>Technologies Used</vt:lpstr>
      <vt:lpstr>Breakdown of Roles</vt:lpstr>
      <vt:lpstr>Challenges</vt:lpstr>
      <vt:lpstr>Successes</vt:lpstr>
      <vt:lpstr>DEMO TIME!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Me</dc:title>
  <dc:creator>cory neel</dc:creator>
  <cp:lastModifiedBy>Jason Fletcher</cp:lastModifiedBy>
  <cp:revision>5</cp:revision>
  <dcterms:created xsi:type="dcterms:W3CDTF">2021-06-02T00:29:02Z</dcterms:created>
  <dcterms:modified xsi:type="dcterms:W3CDTF">2021-06-03T19:04:00Z</dcterms:modified>
</cp:coreProperties>
</file>