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A34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blueink38/beer-me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Beer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BBA34"/>
                </a:solidFill>
                <a:latin typeface="Abadi" panose="020B0604020104020204" pitchFamily="34" charset="0"/>
              </a:rPr>
              <a:t>Find a brewery near you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Elevator Pitch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616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104812" y="4206271"/>
            <a:ext cx="10353674" cy="1569660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Whether you’re a local or a visitor, it’s good to know where your nearest brewery is.  Beer me provides a wealth of knowledge at your fingertips.  User can locate breweries near their location, as well as save their favorites to visit another day. </a:t>
            </a: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5175" y="2237820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Technologies Used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React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Node JS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Express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Mongo DB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Bootstrap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Breakdown of Roles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6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CORY &amp; JASON: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Landing Page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Styled Using 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Front end focused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7339575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RAMON, FRANK, &amp; JUAN: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back-end, connected database and API, set up login/sign up authentication.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554545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the quirks of Semantic UI and getting it to render properly with React.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CHALLENGE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Successes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how to use Semantic UI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Coordinating as a team to complete our project on time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SUCCESS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89433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EBBA34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Future Development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193899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Set Up a payment portal to accept charitable donations.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Links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7" y="3425993"/>
            <a:ext cx="9648824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 err="1">
                <a:latin typeface="Abadi" panose="020B0604020104020204" pitchFamily="34" charset="0"/>
              </a:rPr>
              <a:t>Github</a:t>
            </a:r>
            <a:r>
              <a:rPr lang="en-US" sz="2000" dirty="0">
                <a:latin typeface="Abadi" panose="020B0604020104020204" pitchFamily="34" charset="0"/>
              </a:rPr>
              <a:t> Repository: </a:t>
            </a:r>
            <a:r>
              <a:rPr lang="en-US" sz="2000" dirty="0">
                <a:solidFill>
                  <a:srgbClr val="0070C0"/>
                </a:solidFill>
                <a:latin typeface="Abadi" panose="020B06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https://github.com/blueink38/beer-me</a:t>
            </a:r>
            <a:endParaRPr lang="en-US" sz="2000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1628777" y="4975592"/>
            <a:ext cx="9648823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Deployed via Heroku @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7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{5F0842D3-E753-480E-BBA6-0DE2602FF23A}tf12214701_win32</Template>
  <TotalTime>40</TotalTime>
  <Words>177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</vt:lpstr>
      <vt:lpstr>Goudy Old Style</vt:lpstr>
      <vt:lpstr>Wingdings 2</vt:lpstr>
      <vt:lpstr>SlateVTI</vt:lpstr>
      <vt:lpstr>Beer Me</vt:lpstr>
      <vt:lpstr>Elevator Pitch</vt:lpstr>
      <vt:lpstr>Technologies Used</vt:lpstr>
      <vt:lpstr>Breakdown of Roles</vt:lpstr>
      <vt:lpstr>Challenges</vt:lpstr>
      <vt:lpstr>Successes</vt:lpstr>
      <vt:lpstr>DEMO TIME!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Me</dc:title>
  <dc:creator>cory neel</dc:creator>
  <cp:lastModifiedBy>cory neel</cp:lastModifiedBy>
  <cp:revision>5</cp:revision>
  <dcterms:created xsi:type="dcterms:W3CDTF">2021-06-02T00:29:02Z</dcterms:created>
  <dcterms:modified xsi:type="dcterms:W3CDTF">2021-06-02T01:09:42Z</dcterms:modified>
</cp:coreProperties>
</file>