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CDDCA0-6A7A-4532-930F-E350ED6FAEC1}" v="28" dt="2021-06-15T20:48:45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 Luiz" userId="7d72a4c3ef552feb" providerId="LiveId" clId="{75CDDCA0-6A7A-4532-930F-E350ED6FAEC1}"/>
    <pc:docChg chg="undo custSel addSld delSld modSld sldOrd">
      <pc:chgData name="Ari Luiz" userId="7d72a4c3ef552feb" providerId="LiveId" clId="{75CDDCA0-6A7A-4532-930F-E350ED6FAEC1}" dt="2021-06-15T20:48:52.375" v="1319" actId="1076"/>
      <pc:docMkLst>
        <pc:docMk/>
      </pc:docMkLst>
      <pc:sldChg chg="addSp delSp modSp add mod">
        <pc:chgData name="Ari Luiz" userId="7d72a4c3ef552feb" providerId="LiveId" clId="{75CDDCA0-6A7A-4532-930F-E350ED6FAEC1}" dt="2021-06-15T19:37:34.615" v="263" actId="1076"/>
        <pc:sldMkLst>
          <pc:docMk/>
          <pc:sldMk cId="4237833969" sldId="264"/>
        </pc:sldMkLst>
        <pc:spChg chg="mod">
          <ac:chgData name="Ari Luiz" userId="7d72a4c3ef552feb" providerId="LiveId" clId="{75CDDCA0-6A7A-4532-930F-E350ED6FAEC1}" dt="2021-06-15T19:25:25.386" v="57" actId="20577"/>
          <ac:spMkLst>
            <pc:docMk/>
            <pc:sldMk cId="4237833969" sldId="264"/>
            <ac:spMk id="2" creationId="{442AFB60-EF08-49D7-BD20-43ED6FDC2B65}"/>
          </ac:spMkLst>
        </pc:spChg>
        <pc:spChg chg="mod">
          <ac:chgData name="Ari Luiz" userId="7d72a4c3ef552feb" providerId="LiveId" clId="{75CDDCA0-6A7A-4532-930F-E350ED6FAEC1}" dt="2021-06-15T19:26:47.106" v="248" actId="20577"/>
          <ac:spMkLst>
            <pc:docMk/>
            <pc:sldMk cId="4237833969" sldId="264"/>
            <ac:spMk id="3" creationId="{FD4F8601-76B7-4A2F-A123-F608300EA3D8}"/>
          </ac:spMkLst>
        </pc:spChg>
        <pc:picChg chg="add del mod">
          <ac:chgData name="Ari Luiz" userId="7d72a4c3ef552feb" providerId="LiveId" clId="{75CDDCA0-6A7A-4532-930F-E350ED6FAEC1}" dt="2021-06-15T19:22:35.898" v="5" actId="478"/>
          <ac:picMkLst>
            <pc:docMk/>
            <pc:sldMk cId="4237833969" sldId="264"/>
            <ac:picMk id="6" creationId="{2E911B7E-CBA0-479D-8530-69B67CA201B7}"/>
          </ac:picMkLst>
        </pc:picChg>
        <pc:picChg chg="del">
          <ac:chgData name="Ari Luiz" userId="7d72a4c3ef552feb" providerId="LiveId" clId="{75CDDCA0-6A7A-4532-930F-E350ED6FAEC1}" dt="2021-06-15T19:36:54.425" v="257" actId="478"/>
          <ac:picMkLst>
            <pc:docMk/>
            <pc:sldMk cId="4237833969" sldId="264"/>
            <ac:picMk id="8" creationId="{C877717E-330F-4FD5-B158-2C5A5B82A6E5}"/>
          </ac:picMkLst>
        </pc:picChg>
        <pc:picChg chg="add del mod">
          <ac:chgData name="Ari Luiz" userId="7d72a4c3ef552feb" providerId="LiveId" clId="{75CDDCA0-6A7A-4532-930F-E350ED6FAEC1}" dt="2021-06-15T19:23:16.845" v="10" actId="478"/>
          <ac:picMkLst>
            <pc:docMk/>
            <pc:sldMk cId="4237833969" sldId="264"/>
            <ac:picMk id="9" creationId="{D32CB2B6-45F8-474A-AFEE-70E7044ED268}"/>
          </ac:picMkLst>
        </pc:picChg>
        <pc:picChg chg="add mod">
          <ac:chgData name="Ari Luiz" userId="7d72a4c3ef552feb" providerId="LiveId" clId="{75CDDCA0-6A7A-4532-930F-E350ED6FAEC1}" dt="2021-06-15T19:37:34.615" v="263" actId="1076"/>
          <ac:picMkLst>
            <pc:docMk/>
            <pc:sldMk cId="4237833969" sldId="264"/>
            <ac:picMk id="11" creationId="{2A942876-013D-49BC-9F14-AC9019C242EA}"/>
          </ac:picMkLst>
        </pc:picChg>
      </pc:sldChg>
      <pc:sldChg chg="modSp add del mod">
        <pc:chgData name="Ari Luiz" userId="7d72a4c3ef552feb" providerId="LiveId" clId="{75CDDCA0-6A7A-4532-930F-E350ED6FAEC1}" dt="2021-06-15T19:38:05.220" v="284" actId="2890"/>
        <pc:sldMkLst>
          <pc:docMk/>
          <pc:sldMk cId="626371589" sldId="265"/>
        </pc:sldMkLst>
        <pc:spChg chg="mod">
          <ac:chgData name="Ari Luiz" userId="7d72a4c3ef552feb" providerId="LiveId" clId="{75CDDCA0-6A7A-4532-930F-E350ED6FAEC1}" dt="2021-06-15T19:38:04.665" v="283" actId="20577"/>
          <ac:spMkLst>
            <pc:docMk/>
            <pc:sldMk cId="626371589" sldId="265"/>
            <ac:spMk id="2" creationId="{442AFB60-EF08-49D7-BD20-43ED6FDC2B65}"/>
          </ac:spMkLst>
        </pc:spChg>
      </pc:sldChg>
      <pc:sldChg chg="addSp delSp modSp add mod">
        <pc:chgData name="Ari Luiz" userId="7d72a4c3ef552feb" providerId="LiveId" clId="{75CDDCA0-6A7A-4532-930F-E350ED6FAEC1}" dt="2021-06-15T19:38:30.495" v="292" actId="1076"/>
        <pc:sldMkLst>
          <pc:docMk/>
          <pc:sldMk cId="1174109850" sldId="265"/>
        </pc:sldMkLst>
        <pc:picChg chg="add mod">
          <ac:chgData name="Ari Luiz" userId="7d72a4c3ef552feb" providerId="LiveId" clId="{75CDDCA0-6A7A-4532-930F-E350ED6FAEC1}" dt="2021-06-15T19:38:30.495" v="292" actId="1076"/>
          <ac:picMkLst>
            <pc:docMk/>
            <pc:sldMk cId="1174109850" sldId="265"/>
            <ac:picMk id="6" creationId="{032CC3F3-009D-4F62-B511-2A334F898679}"/>
          </ac:picMkLst>
        </pc:picChg>
        <pc:picChg chg="del">
          <ac:chgData name="Ari Luiz" userId="7d72a4c3ef552feb" providerId="LiveId" clId="{75CDDCA0-6A7A-4532-930F-E350ED6FAEC1}" dt="2021-06-15T19:38:26.669" v="291" actId="478"/>
          <ac:picMkLst>
            <pc:docMk/>
            <pc:sldMk cId="1174109850" sldId="265"/>
            <ac:picMk id="11" creationId="{2A942876-013D-49BC-9F14-AC9019C242EA}"/>
          </ac:picMkLst>
        </pc:picChg>
      </pc:sldChg>
      <pc:sldChg chg="addSp delSp modSp add mod">
        <pc:chgData name="Ari Luiz" userId="7d72a4c3ef552feb" providerId="LiveId" clId="{75CDDCA0-6A7A-4532-930F-E350ED6FAEC1}" dt="2021-06-15T19:38:42.379" v="298" actId="962"/>
        <pc:sldMkLst>
          <pc:docMk/>
          <pc:sldMk cId="1147866676" sldId="266"/>
        </pc:sldMkLst>
        <pc:picChg chg="del">
          <ac:chgData name="Ari Luiz" userId="7d72a4c3ef552feb" providerId="LiveId" clId="{75CDDCA0-6A7A-4532-930F-E350ED6FAEC1}" dt="2021-06-15T19:38:37.842" v="294" actId="478"/>
          <ac:picMkLst>
            <pc:docMk/>
            <pc:sldMk cId="1147866676" sldId="266"/>
            <ac:picMk id="6" creationId="{032CC3F3-009D-4F62-B511-2A334F898679}"/>
          </ac:picMkLst>
        </pc:picChg>
        <pc:picChg chg="add mod">
          <ac:chgData name="Ari Luiz" userId="7d72a4c3ef552feb" providerId="LiveId" clId="{75CDDCA0-6A7A-4532-930F-E350ED6FAEC1}" dt="2021-06-15T19:38:42.379" v="298" actId="962"/>
          <ac:picMkLst>
            <pc:docMk/>
            <pc:sldMk cId="1147866676" sldId="266"/>
            <ac:picMk id="7" creationId="{E129F6A6-46C6-4290-A679-315C850FD070}"/>
          </ac:picMkLst>
        </pc:picChg>
      </pc:sldChg>
      <pc:sldChg chg="addSp delSp modSp add mod">
        <pc:chgData name="Ari Luiz" userId="7d72a4c3ef552feb" providerId="LiveId" clId="{75CDDCA0-6A7A-4532-930F-E350ED6FAEC1}" dt="2021-06-15T19:39:02.544" v="304" actId="1076"/>
        <pc:sldMkLst>
          <pc:docMk/>
          <pc:sldMk cId="2254145130" sldId="267"/>
        </pc:sldMkLst>
        <pc:picChg chg="add mod">
          <ac:chgData name="Ari Luiz" userId="7d72a4c3ef552feb" providerId="LiveId" clId="{75CDDCA0-6A7A-4532-930F-E350ED6FAEC1}" dt="2021-06-15T19:39:02.544" v="304" actId="1076"/>
          <ac:picMkLst>
            <pc:docMk/>
            <pc:sldMk cId="2254145130" sldId="267"/>
            <ac:picMk id="6" creationId="{3526C7EC-18D2-488F-89DE-3C3C46CE3D33}"/>
          </ac:picMkLst>
        </pc:picChg>
        <pc:picChg chg="del">
          <ac:chgData name="Ari Luiz" userId="7d72a4c3ef552feb" providerId="LiveId" clId="{75CDDCA0-6A7A-4532-930F-E350ED6FAEC1}" dt="2021-06-15T19:38:54.125" v="300" actId="478"/>
          <ac:picMkLst>
            <pc:docMk/>
            <pc:sldMk cId="2254145130" sldId="267"/>
            <ac:picMk id="7" creationId="{E129F6A6-46C6-4290-A679-315C850FD070}"/>
          </ac:picMkLst>
        </pc:picChg>
      </pc:sldChg>
      <pc:sldChg chg="addSp delSp modSp add mod">
        <pc:chgData name="Ari Luiz" userId="7d72a4c3ef552feb" providerId="LiveId" clId="{75CDDCA0-6A7A-4532-930F-E350ED6FAEC1}" dt="2021-06-15T19:39:17.273" v="311" actId="1076"/>
        <pc:sldMkLst>
          <pc:docMk/>
          <pc:sldMk cId="3237186303" sldId="268"/>
        </pc:sldMkLst>
        <pc:picChg chg="del">
          <ac:chgData name="Ari Luiz" userId="7d72a4c3ef552feb" providerId="LiveId" clId="{75CDDCA0-6A7A-4532-930F-E350ED6FAEC1}" dt="2021-06-15T19:39:09.912" v="306" actId="478"/>
          <ac:picMkLst>
            <pc:docMk/>
            <pc:sldMk cId="3237186303" sldId="268"/>
            <ac:picMk id="6" creationId="{3526C7EC-18D2-488F-89DE-3C3C46CE3D33}"/>
          </ac:picMkLst>
        </pc:picChg>
        <pc:picChg chg="add mod">
          <ac:chgData name="Ari Luiz" userId="7d72a4c3ef552feb" providerId="LiveId" clId="{75CDDCA0-6A7A-4532-930F-E350ED6FAEC1}" dt="2021-06-15T19:39:17.273" v="311" actId="1076"/>
          <ac:picMkLst>
            <pc:docMk/>
            <pc:sldMk cId="3237186303" sldId="268"/>
            <ac:picMk id="7" creationId="{A65C8BE1-AD29-453E-8B5A-D4D85FB355BF}"/>
          </ac:picMkLst>
        </pc:picChg>
      </pc:sldChg>
      <pc:sldChg chg="addSp delSp modSp add mod">
        <pc:chgData name="Ari Luiz" userId="7d72a4c3ef552feb" providerId="LiveId" clId="{75CDDCA0-6A7A-4532-930F-E350ED6FAEC1}" dt="2021-06-15T19:43:53.561" v="459" actId="1076"/>
        <pc:sldMkLst>
          <pc:docMk/>
          <pc:sldMk cId="2727611496" sldId="269"/>
        </pc:sldMkLst>
        <pc:spChg chg="mod">
          <ac:chgData name="Ari Luiz" userId="7d72a4c3ef552feb" providerId="LiveId" clId="{75CDDCA0-6A7A-4532-930F-E350ED6FAEC1}" dt="2021-06-15T19:40:36.627" v="334" actId="14100"/>
          <ac:spMkLst>
            <pc:docMk/>
            <pc:sldMk cId="2727611496" sldId="269"/>
            <ac:spMk id="2" creationId="{442AFB60-EF08-49D7-BD20-43ED6FDC2B65}"/>
          </ac:spMkLst>
        </pc:spChg>
        <pc:spChg chg="mod">
          <ac:chgData name="Ari Luiz" userId="7d72a4c3ef552feb" providerId="LiveId" clId="{75CDDCA0-6A7A-4532-930F-E350ED6FAEC1}" dt="2021-06-15T19:42:38.051" v="453" actId="20577"/>
          <ac:spMkLst>
            <pc:docMk/>
            <pc:sldMk cId="2727611496" sldId="269"/>
            <ac:spMk id="3" creationId="{FD4F8601-76B7-4A2F-A123-F608300EA3D8}"/>
          </ac:spMkLst>
        </pc:spChg>
        <pc:picChg chg="add mod">
          <ac:chgData name="Ari Luiz" userId="7d72a4c3ef552feb" providerId="LiveId" clId="{75CDDCA0-6A7A-4532-930F-E350ED6FAEC1}" dt="2021-06-15T19:43:53.561" v="459" actId="1076"/>
          <ac:picMkLst>
            <pc:docMk/>
            <pc:sldMk cId="2727611496" sldId="269"/>
            <ac:picMk id="6" creationId="{500CC7D6-A2FC-4E97-A9C2-CA35E005B0B8}"/>
          </ac:picMkLst>
        </pc:picChg>
        <pc:picChg chg="del">
          <ac:chgData name="Ari Luiz" userId="7d72a4c3ef552feb" providerId="LiveId" clId="{75CDDCA0-6A7A-4532-930F-E350ED6FAEC1}" dt="2021-06-15T19:43:51.034" v="458" actId="478"/>
          <ac:picMkLst>
            <pc:docMk/>
            <pc:sldMk cId="2727611496" sldId="269"/>
            <ac:picMk id="7" creationId="{A65C8BE1-AD29-453E-8B5A-D4D85FB355BF}"/>
          </ac:picMkLst>
        </pc:picChg>
      </pc:sldChg>
      <pc:sldChg chg="addSp delSp modSp add mod ord">
        <pc:chgData name="Ari Luiz" userId="7d72a4c3ef552feb" providerId="LiveId" clId="{75CDDCA0-6A7A-4532-930F-E350ED6FAEC1}" dt="2021-06-15T19:59:32.553" v="547" actId="207"/>
        <pc:sldMkLst>
          <pc:docMk/>
          <pc:sldMk cId="1090157238" sldId="270"/>
        </pc:sldMkLst>
        <pc:spChg chg="mod">
          <ac:chgData name="Ari Luiz" userId="7d72a4c3ef552feb" providerId="LiveId" clId="{75CDDCA0-6A7A-4532-930F-E350ED6FAEC1}" dt="2021-06-15T19:59:29.358" v="546" actId="207"/>
          <ac:spMkLst>
            <pc:docMk/>
            <pc:sldMk cId="1090157238" sldId="270"/>
            <ac:spMk id="2" creationId="{442AFB60-EF08-49D7-BD20-43ED6FDC2B65}"/>
          </ac:spMkLst>
        </pc:spChg>
        <pc:spChg chg="mod">
          <ac:chgData name="Ari Luiz" userId="7d72a4c3ef552feb" providerId="LiveId" clId="{75CDDCA0-6A7A-4532-930F-E350ED6FAEC1}" dt="2021-06-15T19:59:32.553" v="547" actId="207"/>
          <ac:spMkLst>
            <pc:docMk/>
            <pc:sldMk cId="1090157238" sldId="270"/>
            <ac:spMk id="3" creationId="{FD4F8601-76B7-4A2F-A123-F608300EA3D8}"/>
          </ac:spMkLst>
        </pc:spChg>
        <pc:picChg chg="add mod">
          <ac:chgData name="Ari Luiz" userId="7d72a4c3ef552feb" providerId="LiveId" clId="{75CDDCA0-6A7A-4532-930F-E350ED6FAEC1}" dt="2021-06-15T19:58:28.494" v="482" actId="1076"/>
          <ac:picMkLst>
            <pc:docMk/>
            <pc:sldMk cId="1090157238" sldId="270"/>
            <ac:picMk id="6" creationId="{6FE6E705-EC4D-4838-BAAE-CAE564CB81CE}"/>
          </ac:picMkLst>
        </pc:picChg>
        <pc:picChg chg="del">
          <ac:chgData name="Ari Luiz" userId="7d72a4c3ef552feb" providerId="LiveId" clId="{75CDDCA0-6A7A-4532-930F-E350ED6FAEC1}" dt="2021-06-15T19:58:14.725" v="473" actId="478"/>
          <ac:picMkLst>
            <pc:docMk/>
            <pc:sldMk cId="1090157238" sldId="270"/>
            <ac:picMk id="11" creationId="{2A942876-013D-49BC-9F14-AC9019C242EA}"/>
          </ac:picMkLst>
        </pc:picChg>
      </pc:sldChg>
      <pc:sldChg chg="addSp delSp modSp add mod">
        <pc:chgData name="Ari Luiz" userId="7d72a4c3ef552feb" providerId="LiveId" clId="{75CDDCA0-6A7A-4532-930F-E350ED6FAEC1}" dt="2021-06-15T20:04:10.467" v="578" actId="1076"/>
        <pc:sldMkLst>
          <pc:docMk/>
          <pc:sldMk cId="446248054" sldId="271"/>
        </pc:sldMkLst>
        <pc:spChg chg="mod">
          <ac:chgData name="Ari Luiz" userId="7d72a4c3ef552feb" providerId="LiveId" clId="{75CDDCA0-6A7A-4532-930F-E350ED6FAEC1}" dt="2021-06-15T20:02:04.972" v="566" actId="20577"/>
          <ac:spMkLst>
            <pc:docMk/>
            <pc:sldMk cId="446248054" sldId="271"/>
            <ac:spMk id="2" creationId="{442AFB60-EF08-49D7-BD20-43ED6FDC2B65}"/>
          </ac:spMkLst>
        </pc:spChg>
        <pc:picChg chg="del">
          <ac:chgData name="Ari Luiz" userId="7d72a4c3ef552feb" providerId="LiveId" clId="{75CDDCA0-6A7A-4532-930F-E350ED6FAEC1}" dt="2021-06-15T20:03:25.770" v="567" actId="478"/>
          <ac:picMkLst>
            <pc:docMk/>
            <pc:sldMk cId="446248054" sldId="271"/>
            <ac:picMk id="6" creationId="{500CC7D6-A2FC-4E97-A9C2-CA35E005B0B8}"/>
          </ac:picMkLst>
        </pc:picChg>
        <pc:picChg chg="add del mod">
          <ac:chgData name="Ari Luiz" userId="7d72a4c3ef552feb" providerId="LiveId" clId="{75CDDCA0-6A7A-4532-930F-E350ED6FAEC1}" dt="2021-06-15T20:03:36.109" v="573" actId="478"/>
          <ac:picMkLst>
            <pc:docMk/>
            <pc:sldMk cId="446248054" sldId="271"/>
            <ac:picMk id="7" creationId="{5B8EA04B-5E80-4B8D-A2E9-56EFD2BA1FC3}"/>
          </ac:picMkLst>
        </pc:picChg>
        <pc:picChg chg="add mod">
          <ac:chgData name="Ari Luiz" userId="7d72a4c3ef552feb" providerId="LiveId" clId="{75CDDCA0-6A7A-4532-930F-E350ED6FAEC1}" dt="2021-06-15T20:04:10.467" v="578" actId="1076"/>
          <ac:picMkLst>
            <pc:docMk/>
            <pc:sldMk cId="446248054" sldId="271"/>
            <ac:picMk id="9" creationId="{DEF00FB0-38AB-4A60-A8DC-537F43D8FC4E}"/>
          </ac:picMkLst>
        </pc:picChg>
      </pc:sldChg>
      <pc:sldChg chg="addSp delSp modSp add mod">
        <pc:chgData name="Ari Luiz" userId="7d72a4c3ef552feb" providerId="LiveId" clId="{75CDDCA0-6A7A-4532-930F-E350ED6FAEC1}" dt="2021-06-15T20:07:51.551" v="688" actId="1076"/>
        <pc:sldMkLst>
          <pc:docMk/>
          <pc:sldMk cId="3939626674" sldId="272"/>
        </pc:sldMkLst>
        <pc:spChg chg="mod">
          <ac:chgData name="Ari Luiz" userId="7d72a4c3ef552feb" providerId="LiveId" clId="{75CDDCA0-6A7A-4532-930F-E350ED6FAEC1}" dt="2021-06-15T20:05:44.674" v="679" actId="5793"/>
          <ac:spMkLst>
            <pc:docMk/>
            <pc:sldMk cId="3939626674" sldId="272"/>
            <ac:spMk id="3" creationId="{FD4F8601-76B7-4A2F-A123-F608300EA3D8}"/>
          </ac:spMkLst>
        </pc:spChg>
        <pc:picChg chg="add mod">
          <ac:chgData name="Ari Luiz" userId="7d72a4c3ef552feb" providerId="LiveId" clId="{75CDDCA0-6A7A-4532-930F-E350ED6FAEC1}" dt="2021-06-15T20:07:51.551" v="688" actId="1076"/>
          <ac:picMkLst>
            <pc:docMk/>
            <pc:sldMk cId="3939626674" sldId="272"/>
            <ac:picMk id="6" creationId="{8BF1C124-D943-4DE6-B999-53FDE70B2067}"/>
          </ac:picMkLst>
        </pc:picChg>
        <pc:picChg chg="del">
          <ac:chgData name="Ari Luiz" userId="7d72a4c3ef552feb" providerId="LiveId" clId="{75CDDCA0-6A7A-4532-930F-E350ED6FAEC1}" dt="2021-06-15T20:06:34.987" v="680" actId="478"/>
          <ac:picMkLst>
            <pc:docMk/>
            <pc:sldMk cId="3939626674" sldId="272"/>
            <ac:picMk id="9" creationId="{DEF00FB0-38AB-4A60-A8DC-537F43D8FC4E}"/>
          </ac:picMkLst>
        </pc:picChg>
      </pc:sldChg>
      <pc:sldChg chg="addSp delSp modSp add mod">
        <pc:chgData name="Ari Luiz" userId="7d72a4c3ef552feb" providerId="LiveId" clId="{75CDDCA0-6A7A-4532-930F-E350ED6FAEC1}" dt="2021-06-15T20:17:21.316" v="774" actId="1076"/>
        <pc:sldMkLst>
          <pc:docMk/>
          <pc:sldMk cId="3975031849" sldId="273"/>
        </pc:sldMkLst>
        <pc:spChg chg="mod">
          <ac:chgData name="Ari Luiz" userId="7d72a4c3ef552feb" providerId="LiveId" clId="{75CDDCA0-6A7A-4532-930F-E350ED6FAEC1}" dt="2021-06-15T20:08:38.178" v="716" actId="20577"/>
          <ac:spMkLst>
            <pc:docMk/>
            <pc:sldMk cId="3975031849" sldId="273"/>
            <ac:spMk id="3" creationId="{FD4F8601-76B7-4A2F-A123-F608300EA3D8}"/>
          </ac:spMkLst>
        </pc:spChg>
        <pc:picChg chg="del">
          <ac:chgData name="Ari Luiz" userId="7d72a4c3ef552feb" providerId="LiveId" clId="{75CDDCA0-6A7A-4532-930F-E350ED6FAEC1}" dt="2021-06-15T20:13:15.655" v="722" actId="478"/>
          <ac:picMkLst>
            <pc:docMk/>
            <pc:sldMk cId="3975031849" sldId="273"/>
            <ac:picMk id="6" creationId="{8BF1C124-D943-4DE6-B999-53FDE70B2067}"/>
          </ac:picMkLst>
        </pc:picChg>
        <pc:picChg chg="add del mod">
          <ac:chgData name="Ari Luiz" userId="7d72a4c3ef552feb" providerId="LiveId" clId="{75CDDCA0-6A7A-4532-930F-E350ED6FAEC1}" dt="2021-06-15T20:09:55.639" v="721" actId="478"/>
          <ac:picMkLst>
            <pc:docMk/>
            <pc:sldMk cId="3975031849" sldId="273"/>
            <ac:picMk id="7" creationId="{EFABA239-DE84-453F-8469-918938396426}"/>
          </ac:picMkLst>
        </pc:picChg>
        <pc:picChg chg="add mod">
          <ac:chgData name="Ari Luiz" userId="7d72a4c3ef552feb" providerId="LiveId" clId="{75CDDCA0-6A7A-4532-930F-E350ED6FAEC1}" dt="2021-06-15T20:15:37.664" v="763" actId="1076"/>
          <ac:picMkLst>
            <pc:docMk/>
            <pc:sldMk cId="3975031849" sldId="273"/>
            <ac:picMk id="9" creationId="{36592007-9568-46AD-9D41-DE1BBED38A15}"/>
          </ac:picMkLst>
        </pc:picChg>
        <pc:picChg chg="add mod">
          <ac:chgData name="Ari Luiz" userId="7d72a4c3ef552feb" providerId="LiveId" clId="{75CDDCA0-6A7A-4532-930F-E350ED6FAEC1}" dt="2021-06-15T20:16:03.798" v="767" actId="1076"/>
          <ac:picMkLst>
            <pc:docMk/>
            <pc:sldMk cId="3975031849" sldId="273"/>
            <ac:picMk id="11" creationId="{463AC273-2571-44A1-9A6B-3CF4E45A9083}"/>
          </ac:picMkLst>
        </pc:picChg>
        <pc:picChg chg="add del mod">
          <ac:chgData name="Ari Luiz" userId="7d72a4c3ef552feb" providerId="LiveId" clId="{75CDDCA0-6A7A-4532-930F-E350ED6FAEC1}" dt="2021-06-15T20:15:35.610" v="762" actId="478"/>
          <ac:picMkLst>
            <pc:docMk/>
            <pc:sldMk cId="3975031849" sldId="273"/>
            <ac:picMk id="13" creationId="{43C798A0-4173-4675-9EFF-39AD34E5AD50}"/>
          </ac:picMkLst>
        </pc:picChg>
        <pc:picChg chg="add mod">
          <ac:chgData name="Ari Luiz" userId="7d72a4c3ef552feb" providerId="LiveId" clId="{75CDDCA0-6A7A-4532-930F-E350ED6FAEC1}" dt="2021-06-15T20:17:21.316" v="774" actId="1076"/>
          <ac:picMkLst>
            <pc:docMk/>
            <pc:sldMk cId="3975031849" sldId="273"/>
            <ac:picMk id="15" creationId="{FE9277CB-2968-4087-82F9-DDB957C3C342}"/>
          </ac:picMkLst>
        </pc:picChg>
      </pc:sldChg>
      <pc:sldChg chg="addSp delSp modSp add mod">
        <pc:chgData name="Ari Luiz" userId="7d72a4c3ef552feb" providerId="LiveId" clId="{75CDDCA0-6A7A-4532-930F-E350ED6FAEC1}" dt="2021-06-15T20:19:31.316" v="836" actId="1076"/>
        <pc:sldMkLst>
          <pc:docMk/>
          <pc:sldMk cId="2400346152" sldId="274"/>
        </pc:sldMkLst>
        <pc:spChg chg="mod">
          <ac:chgData name="Ari Luiz" userId="7d72a4c3ef552feb" providerId="LiveId" clId="{75CDDCA0-6A7A-4532-930F-E350ED6FAEC1}" dt="2021-06-15T20:18:34.033" v="829" actId="20577"/>
          <ac:spMkLst>
            <pc:docMk/>
            <pc:sldMk cId="2400346152" sldId="274"/>
            <ac:spMk id="3" creationId="{FD4F8601-76B7-4A2F-A123-F608300EA3D8}"/>
          </ac:spMkLst>
        </pc:spChg>
        <pc:picChg chg="add mod">
          <ac:chgData name="Ari Luiz" userId="7d72a4c3ef552feb" providerId="LiveId" clId="{75CDDCA0-6A7A-4532-930F-E350ED6FAEC1}" dt="2021-06-15T20:19:31.316" v="836" actId="1076"/>
          <ac:picMkLst>
            <pc:docMk/>
            <pc:sldMk cId="2400346152" sldId="274"/>
            <ac:picMk id="6" creationId="{241B4ABA-239B-474D-BF70-DD04C7DCCE74}"/>
          </ac:picMkLst>
        </pc:picChg>
        <pc:picChg chg="del">
          <ac:chgData name="Ari Luiz" userId="7d72a4c3ef552feb" providerId="LiveId" clId="{75CDDCA0-6A7A-4532-930F-E350ED6FAEC1}" dt="2021-06-15T20:18:37.585" v="832" actId="478"/>
          <ac:picMkLst>
            <pc:docMk/>
            <pc:sldMk cId="2400346152" sldId="274"/>
            <ac:picMk id="9" creationId="{36592007-9568-46AD-9D41-DE1BBED38A15}"/>
          </ac:picMkLst>
        </pc:picChg>
        <pc:picChg chg="del">
          <ac:chgData name="Ari Luiz" userId="7d72a4c3ef552feb" providerId="LiveId" clId="{75CDDCA0-6A7A-4532-930F-E350ED6FAEC1}" dt="2021-06-15T20:18:37.096" v="831" actId="478"/>
          <ac:picMkLst>
            <pc:docMk/>
            <pc:sldMk cId="2400346152" sldId="274"/>
            <ac:picMk id="11" creationId="{463AC273-2571-44A1-9A6B-3CF4E45A9083}"/>
          </ac:picMkLst>
        </pc:picChg>
        <pc:picChg chg="del">
          <ac:chgData name="Ari Luiz" userId="7d72a4c3ef552feb" providerId="LiveId" clId="{75CDDCA0-6A7A-4532-930F-E350ED6FAEC1}" dt="2021-06-15T20:18:36.348" v="830" actId="478"/>
          <ac:picMkLst>
            <pc:docMk/>
            <pc:sldMk cId="2400346152" sldId="274"/>
            <ac:picMk id="15" creationId="{FE9277CB-2968-4087-82F9-DDB957C3C342}"/>
          </ac:picMkLst>
        </pc:picChg>
      </pc:sldChg>
      <pc:sldChg chg="addSp delSp modSp add mod">
        <pc:chgData name="Ari Luiz" userId="7d72a4c3ef552feb" providerId="LiveId" clId="{75CDDCA0-6A7A-4532-930F-E350ED6FAEC1}" dt="2021-06-15T20:23:36.410" v="936" actId="1076"/>
        <pc:sldMkLst>
          <pc:docMk/>
          <pc:sldMk cId="1526915932" sldId="275"/>
        </pc:sldMkLst>
        <pc:spChg chg="mod">
          <ac:chgData name="Ari Luiz" userId="7d72a4c3ef552feb" providerId="LiveId" clId="{75CDDCA0-6A7A-4532-930F-E350ED6FAEC1}" dt="2021-06-15T20:21:27.995" v="924" actId="20577"/>
          <ac:spMkLst>
            <pc:docMk/>
            <pc:sldMk cId="1526915932" sldId="275"/>
            <ac:spMk id="3" creationId="{FD4F8601-76B7-4A2F-A123-F608300EA3D8}"/>
          </ac:spMkLst>
        </pc:spChg>
        <pc:picChg chg="del">
          <ac:chgData name="Ari Luiz" userId="7d72a4c3ef552feb" providerId="LiveId" clId="{75CDDCA0-6A7A-4532-930F-E350ED6FAEC1}" dt="2021-06-15T20:22:44.263" v="930" actId="478"/>
          <ac:picMkLst>
            <pc:docMk/>
            <pc:sldMk cId="1526915932" sldId="275"/>
            <ac:picMk id="6" creationId="{241B4ABA-239B-474D-BF70-DD04C7DCCE74}"/>
          </ac:picMkLst>
        </pc:picChg>
        <pc:picChg chg="add del mod">
          <ac:chgData name="Ari Luiz" userId="7d72a4c3ef552feb" providerId="LiveId" clId="{75CDDCA0-6A7A-4532-930F-E350ED6FAEC1}" dt="2021-06-15T20:22:42.734" v="929" actId="478"/>
          <ac:picMkLst>
            <pc:docMk/>
            <pc:sldMk cId="1526915932" sldId="275"/>
            <ac:picMk id="7" creationId="{77E6B1BE-B6B8-4E4B-AF20-EC452F0EB50E}"/>
          </ac:picMkLst>
        </pc:picChg>
        <pc:picChg chg="add mod">
          <ac:chgData name="Ari Luiz" userId="7d72a4c3ef552feb" providerId="LiveId" clId="{75CDDCA0-6A7A-4532-930F-E350ED6FAEC1}" dt="2021-06-15T20:23:36.410" v="936" actId="1076"/>
          <ac:picMkLst>
            <pc:docMk/>
            <pc:sldMk cId="1526915932" sldId="275"/>
            <ac:picMk id="9" creationId="{675492F5-BEBA-4D34-A90C-FFB4F7140E3A}"/>
          </ac:picMkLst>
        </pc:picChg>
      </pc:sldChg>
      <pc:sldChg chg="addSp delSp modSp add mod">
        <pc:chgData name="Ari Luiz" userId="7d72a4c3ef552feb" providerId="LiveId" clId="{75CDDCA0-6A7A-4532-930F-E350ED6FAEC1}" dt="2021-06-15T20:28:49.026" v="1049" actId="1076"/>
        <pc:sldMkLst>
          <pc:docMk/>
          <pc:sldMk cId="792538495" sldId="276"/>
        </pc:sldMkLst>
        <pc:spChg chg="mod">
          <ac:chgData name="Ari Luiz" userId="7d72a4c3ef552feb" providerId="LiveId" clId="{75CDDCA0-6A7A-4532-930F-E350ED6FAEC1}" dt="2021-06-15T20:27:54.228" v="1040" actId="20577"/>
          <ac:spMkLst>
            <pc:docMk/>
            <pc:sldMk cId="792538495" sldId="276"/>
            <ac:spMk id="3" creationId="{FD4F8601-76B7-4A2F-A123-F608300EA3D8}"/>
          </ac:spMkLst>
        </pc:spChg>
        <pc:picChg chg="add del mod">
          <ac:chgData name="Ari Luiz" userId="7d72a4c3ef552feb" providerId="LiveId" clId="{75CDDCA0-6A7A-4532-930F-E350ED6FAEC1}" dt="2021-06-15T20:28:34.983" v="1041" actId="478"/>
          <ac:picMkLst>
            <pc:docMk/>
            <pc:sldMk cId="792538495" sldId="276"/>
            <ac:picMk id="6" creationId="{6F807149-A0DA-4990-A26C-6ACAAAF34D14}"/>
          </ac:picMkLst>
        </pc:picChg>
        <pc:picChg chg="add mod">
          <ac:chgData name="Ari Luiz" userId="7d72a4c3ef552feb" providerId="LiveId" clId="{75CDDCA0-6A7A-4532-930F-E350ED6FAEC1}" dt="2021-06-15T20:28:49.026" v="1049" actId="1076"/>
          <ac:picMkLst>
            <pc:docMk/>
            <pc:sldMk cId="792538495" sldId="276"/>
            <ac:picMk id="8" creationId="{55F3A0EE-48E9-4321-9315-8959DF2FF582}"/>
          </ac:picMkLst>
        </pc:picChg>
        <pc:picChg chg="del">
          <ac:chgData name="Ari Luiz" userId="7d72a4c3ef552feb" providerId="LiveId" clId="{75CDDCA0-6A7A-4532-930F-E350ED6FAEC1}" dt="2021-06-15T20:26:01.515" v="958" actId="478"/>
          <ac:picMkLst>
            <pc:docMk/>
            <pc:sldMk cId="792538495" sldId="276"/>
            <ac:picMk id="9" creationId="{675492F5-BEBA-4D34-A90C-FFB4F7140E3A}"/>
          </ac:picMkLst>
        </pc:picChg>
      </pc:sldChg>
      <pc:sldChg chg="addSp delSp modSp add mod">
        <pc:chgData name="Ari Luiz" userId="7d72a4c3ef552feb" providerId="LiveId" clId="{75CDDCA0-6A7A-4532-930F-E350ED6FAEC1}" dt="2021-06-15T20:45:24.364" v="1261" actId="20577"/>
        <pc:sldMkLst>
          <pc:docMk/>
          <pc:sldMk cId="1325168935" sldId="277"/>
        </pc:sldMkLst>
        <pc:spChg chg="mod">
          <ac:chgData name="Ari Luiz" userId="7d72a4c3ef552feb" providerId="LiveId" clId="{75CDDCA0-6A7A-4532-930F-E350ED6FAEC1}" dt="2021-06-15T20:45:24.364" v="1261" actId="20577"/>
          <ac:spMkLst>
            <pc:docMk/>
            <pc:sldMk cId="1325168935" sldId="277"/>
            <ac:spMk id="3" creationId="{FD4F8601-76B7-4A2F-A123-F608300EA3D8}"/>
          </ac:spMkLst>
        </pc:spChg>
        <pc:picChg chg="add mod">
          <ac:chgData name="Ari Luiz" userId="7d72a4c3ef552feb" providerId="LiveId" clId="{75CDDCA0-6A7A-4532-930F-E350ED6FAEC1}" dt="2021-06-15T20:30:36.297" v="1088" actId="1076"/>
          <ac:picMkLst>
            <pc:docMk/>
            <pc:sldMk cId="1325168935" sldId="277"/>
            <ac:picMk id="6" creationId="{BCB47B19-E257-4DB0-B280-4608DFAF1D70}"/>
          </ac:picMkLst>
        </pc:picChg>
        <pc:picChg chg="del">
          <ac:chgData name="Ari Luiz" userId="7d72a4c3ef552feb" providerId="LiveId" clId="{75CDDCA0-6A7A-4532-930F-E350ED6FAEC1}" dt="2021-06-15T20:30:17.368" v="1082" actId="478"/>
          <ac:picMkLst>
            <pc:docMk/>
            <pc:sldMk cId="1325168935" sldId="277"/>
            <ac:picMk id="8" creationId="{55F3A0EE-48E9-4321-9315-8959DF2FF582}"/>
          </ac:picMkLst>
        </pc:picChg>
      </pc:sldChg>
      <pc:sldChg chg="addSp delSp modSp add mod">
        <pc:chgData name="Ari Luiz" userId="7d72a4c3ef552feb" providerId="LiveId" clId="{75CDDCA0-6A7A-4532-930F-E350ED6FAEC1}" dt="2021-06-15T20:37:44.657" v="1157" actId="1076"/>
        <pc:sldMkLst>
          <pc:docMk/>
          <pc:sldMk cId="226812592" sldId="278"/>
        </pc:sldMkLst>
        <pc:spChg chg="mod">
          <ac:chgData name="Ari Luiz" userId="7d72a4c3ef552feb" providerId="LiveId" clId="{75CDDCA0-6A7A-4532-930F-E350ED6FAEC1}" dt="2021-06-15T20:37:28.507" v="1150" actId="20577"/>
          <ac:spMkLst>
            <pc:docMk/>
            <pc:sldMk cId="226812592" sldId="278"/>
            <ac:spMk id="3" creationId="{FD4F8601-76B7-4A2F-A123-F608300EA3D8}"/>
          </ac:spMkLst>
        </pc:spChg>
        <pc:picChg chg="add mod">
          <ac:chgData name="Ari Luiz" userId="7d72a4c3ef552feb" providerId="LiveId" clId="{75CDDCA0-6A7A-4532-930F-E350ED6FAEC1}" dt="2021-06-15T20:37:44.657" v="1157" actId="1076"/>
          <ac:picMkLst>
            <pc:docMk/>
            <pc:sldMk cId="226812592" sldId="278"/>
            <ac:picMk id="6" creationId="{2DA0D765-6D51-4D80-8D8B-7F068EF0B56D}"/>
          </ac:picMkLst>
        </pc:picChg>
        <pc:picChg chg="del">
          <ac:chgData name="Ari Luiz" userId="7d72a4c3ef552feb" providerId="LiveId" clId="{75CDDCA0-6A7A-4532-930F-E350ED6FAEC1}" dt="2021-06-15T20:37:37.380" v="1151" actId="478"/>
          <ac:picMkLst>
            <pc:docMk/>
            <pc:sldMk cId="226812592" sldId="278"/>
            <ac:picMk id="9" creationId="{675492F5-BEBA-4D34-A90C-FFB4F7140E3A}"/>
          </ac:picMkLst>
        </pc:picChg>
      </pc:sldChg>
      <pc:sldChg chg="addSp delSp modSp add mod">
        <pc:chgData name="Ari Luiz" userId="7d72a4c3ef552feb" providerId="LiveId" clId="{75CDDCA0-6A7A-4532-930F-E350ED6FAEC1}" dt="2021-06-15T20:43:32.067" v="1194" actId="20577"/>
        <pc:sldMkLst>
          <pc:docMk/>
          <pc:sldMk cId="3209858994" sldId="279"/>
        </pc:sldMkLst>
        <pc:spChg chg="mod">
          <ac:chgData name="Ari Luiz" userId="7d72a4c3ef552feb" providerId="LiveId" clId="{75CDDCA0-6A7A-4532-930F-E350ED6FAEC1}" dt="2021-06-15T20:43:32.067" v="1194" actId="20577"/>
          <ac:spMkLst>
            <pc:docMk/>
            <pc:sldMk cId="3209858994" sldId="279"/>
            <ac:spMk id="3" creationId="{FD4F8601-76B7-4A2F-A123-F608300EA3D8}"/>
          </ac:spMkLst>
        </pc:spChg>
        <pc:picChg chg="del">
          <ac:chgData name="Ari Luiz" userId="7d72a4c3ef552feb" providerId="LiveId" clId="{75CDDCA0-6A7A-4532-930F-E350ED6FAEC1}" dt="2021-06-15T20:42:49.743" v="1159" actId="478"/>
          <ac:picMkLst>
            <pc:docMk/>
            <pc:sldMk cId="3209858994" sldId="279"/>
            <ac:picMk id="6" creationId="{BCB47B19-E257-4DB0-B280-4608DFAF1D70}"/>
          </ac:picMkLst>
        </pc:picChg>
        <pc:picChg chg="add mod">
          <ac:chgData name="Ari Luiz" userId="7d72a4c3ef552feb" providerId="LiveId" clId="{75CDDCA0-6A7A-4532-930F-E350ED6FAEC1}" dt="2021-06-15T20:43:03.221" v="1165" actId="1076"/>
          <ac:picMkLst>
            <pc:docMk/>
            <pc:sldMk cId="3209858994" sldId="279"/>
            <ac:picMk id="7" creationId="{04B7EE8D-0A06-4D2D-A327-94DCB3E68DA6}"/>
          </ac:picMkLst>
        </pc:picChg>
      </pc:sldChg>
      <pc:sldChg chg="addSp delSp modSp add mod">
        <pc:chgData name="Ari Luiz" userId="7d72a4c3ef552feb" providerId="LiveId" clId="{75CDDCA0-6A7A-4532-930F-E350ED6FAEC1}" dt="2021-06-15T20:46:43.278" v="1279" actId="1076"/>
        <pc:sldMkLst>
          <pc:docMk/>
          <pc:sldMk cId="763419570" sldId="280"/>
        </pc:sldMkLst>
        <pc:spChg chg="mod">
          <ac:chgData name="Ari Luiz" userId="7d72a4c3ef552feb" providerId="LiveId" clId="{75CDDCA0-6A7A-4532-930F-E350ED6FAEC1}" dt="2021-06-15T20:45:05.444" v="1242" actId="20577"/>
          <ac:spMkLst>
            <pc:docMk/>
            <pc:sldMk cId="763419570" sldId="280"/>
            <ac:spMk id="3" creationId="{FD4F8601-76B7-4A2F-A123-F608300EA3D8}"/>
          </ac:spMkLst>
        </pc:spChg>
        <pc:picChg chg="add mod">
          <ac:chgData name="Ari Luiz" userId="7d72a4c3ef552feb" providerId="LiveId" clId="{75CDDCA0-6A7A-4532-930F-E350ED6FAEC1}" dt="2021-06-15T20:46:23.580" v="1268" actId="1076"/>
          <ac:picMkLst>
            <pc:docMk/>
            <pc:sldMk cId="763419570" sldId="280"/>
            <ac:picMk id="6" creationId="{2FEE51F6-48D2-4196-B28D-A5E6EADA859C}"/>
          </ac:picMkLst>
        </pc:picChg>
        <pc:picChg chg="del">
          <ac:chgData name="Ari Luiz" userId="7d72a4c3ef552feb" providerId="LiveId" clId="{75CDDCA0-6A7A-4532-930F-E350ED6FAEC1}" dt="2021-06-15T20:46:09.888" v="1262" actId="478"/>
          <ac:picMkLst>
            <pc:docMk/>
            <pc:sldMk cId="763419570" sldId="280"/>
            <ac:picMk id="7" creationId="{04B7EE8D-0A06-4D2D-A327-94DCB3E68DA6}"/>
          </ac:picMkLst>
        </pc:picChg>
        <pc:picChg chg="add mod">
          <ac:chgData name="Ari Luiz" userId="7d72a4c3ef552feb" providerId="LiveId" clId="{75CDDCA0-6A7A-4532-930F-E350ED6FAEC1}" dt="2021-06-15T20:46:43.278" v="1279" actId="1076"/>
          <ac:picMkLst>
            <pc:docMk/>
            <pc:sldMk cId="763419570" sldId="280"/>
            <ac:picMk id="9" creationId="{9AA725A4-D710-4A84-931F-6D13E95B53EA}"/>
          </ac:picMkLst>
        </pc:picChg>
      </pc:sldChg>
      <pc:sldChg chg="addSp delSp modSp add mod">
        <pc:chgData name="Ari Luiz" userId="7d72a4c3ef552feb" providerId="LiveId" clId="{75CDDCA0-6A7A-4532-930F-E350ED6FAEC1}" dt="2021-06-15T20:48:52.375" v="1319" actId="1076"/>
        <pc:sldMkLst>
          <pc:docMk/>
          <pc:sldMk cId="2069498915" sldId="281"/>
        </pc:sldMkLst>
        <pc:spChg chg="mod">
          <ac:chgData name="Ari Luiz" userId="7d72a4c3ef552feb" providerId="LiveId" clId="{75CDDCA0-6A7A-4532-930F-E350ED6FAEC1}" dt="2021-06-15T20:47:06.588" v="1291" actId="14100"/>
          <ac:spMkLst>
            <pc:docMk/>
            <pc:sldMk cId="2069498915" sldId="281"/>
            <ac:spMk id="2" creationId="{442AFB60-EF08-49D7-BD20-43ED6FDC2B65}"/>
          </ac:spMkLst>
        </pc:spChg>
        <pc:spChg chg="mod">
          <ac:chgData name="Ari Luiz" userId="7d72a4c3ef552feb" providerId="LiveId" clId="{75CDDCA0-6A7A-4532-930F-E350ED6FAEC1}" dt="2021-06-15T20:47:12.608" v="1311" actId="20577"/>
          <ac:spMkLst>
            <pc:docMk/>
            <pc:sldMk cId="2069498915" sldId="281"/>
            <ac:spMk id="3" creationId="{FD4F8601-76B7-4A2F-A123-F608300EA3D8}"/>
          </ac:spMkLst>
        </pc:spChg>
        <pc:picChg chg="del">
          <ac:chgData name="Ari Luiz" userId="7d72a4c3ef552feb" providerId="LiveId" clId="{75CDDCA0-6A7A-4532-930F-E350ED6FAEC1}" dt="2021-06-15T20:47:15.960" v="1313" actId="478"/>
          <ac:picMkLst>
            <pc:docMk/>
            <pc:sldMk cId="2069498915" sldId="281"/>
            <ac:picMk id="6" creationId="{2FEE51F6-48D2-4196-B28D-A5E6EADA859C}"/>
          </ac:picMkLst>
        </pc:picChg>
        <pc:picChg chg="add mod">
          <ac:chgData name="Ari Luiz" userId="7d72a4c3ef552feb" providerId="LiveId" clId="{75CDDCA0-6A7A-4532-930F-E350ED6FAEC1}" dt="2021-06-15T20:48:52.375" v="1319" actId="1076"/>
          <ac:picMkLst>
            <pc:docMk/>
            <pc:sldMk cId="2069498915" sldId="281"/>
            <ac:picMk id="7" creationId="{1E9480AE-5BBA-4470-BFFA-131E3A3D24E6}"/>
          </ac:picMkLst>
        </pc:picChg>
        <pc:picChg chg="del">
          <ac:chgData name="Ari Luiz" userId="7d72a4c3ef552feb" providerId="LiveId" clId="{75CDDCA0-6A7A-4532-930F-E350ED6FAEC1}" dt="2021-06-15T20:47:15.290" v="1312" actId="478"/>
          <ac:picMkLst>
            <pc:docMk/>
            <pc:sldMk cId="2069498915" sldId="281"/>
            <ac:picMk id="9" creationId="{9AA725A4-D710-4A84-931F-6D13E95B53E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43A93-9BC6-4F93-A9FA-648E169DD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6A5297-DC62-4465-83EC-0161A9A1C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67A571-D506-4959-B5FF-186A466F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60D-1E0F-471C-95B1-F8CD5DC4A8EF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B557D4-DC75-4138-8A7C-07143750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588AC3-0A95-4AC6-9581-B935C4D9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95D7-1A18-4E8D-B17A-9C531848C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63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09C59-3A5D-469F-96A5-77B04A6F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B77628-1FF4-4DE8-8B30-9C64C0CE0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EFF401-CC71-4272-AD3C-C1D594FE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60D-1E0F-471C-95B1-F8CD5DC4A8EF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5AED6D-F3AB-4AF2-8ECE-68F50B2A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328389-8FCA-4F81-A059-1B0DBF46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95D7-1A18-4E8D-B17A-9C531848C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05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A8020A-FA05-4DDA-804C-B472EE19F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4F73A5-11CC-49E4-806C-2336843A9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145FEF-F500-4960-8E11-4A7E6261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60D-1E0F-471C-95B1-F8CD5DC4A8EF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C95244-5266-4EE1-822A-C3C52310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053C83-CB71-4E84-AE0D-24F02CC8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95D7-1A18-4E8D-B17A-9C531848C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56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20C99-41F6-4068-B9F0-1BE539CE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AC4F6A-3798-4D84-B28B-3FB1FAC3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F8EA96-9493-4C77-9893-67210BA5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60D-1E0F-471C-95B1-F8CD5DC4A8EF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77A75B-5269-4DF3-9DFE-F1844182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BC503D-63D3-4396-BE2B-D09CD42A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95D7-1A18-4E8D-B17A-9C531848C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95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5DA0A-F0F9-4E3E-A242-2E741AD5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F50CAD-B04D-4885-BF77-A060B9278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E6D5CA-39A2-46D1-A822-A64B6EA8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60D-1E0F-471C-95B1-F8CD5DC4A8EF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229EA8-BBD2-4E54-988B-0A8560507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3AEAEA-3D3B-4C64-8860-6C09E17C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95D7-1A18-4E8D-B17A-9C531848C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11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99BE9-49EA-49B5-A88C-3B78F467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3E783A-F512-448A-B79F-1687F59A7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8C4B1D-2DE2-4B32-8043-4CA331F22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7FA6E4-5348-489B-9CAE-46BC3F7F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60D-1E0F-471C-95B1-F8CD5DC4A8EF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BD5D23-6669-4B95-9C42-E1A150C4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E0969B-DA62-4696-A1A9-7E02E90F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95D7-1A18-4E8D-B17A-9C531848C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2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860EE-1A52-4A1C-849A-1463ABC3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400946-FD86-4B62-9145-6BC236B6B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AE5F06-3A2F-4EB3-8671-D93711D4E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5739EC-3638-4AA2-B8A7-5F35FF194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38CE39-03C7-477C-956D-E814C22C4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2FADDF-EB17-40A6-B25C-39C4EE47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60D-1E0F-471C-95B1-F8CD5DC4A8EF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BB63490-02A3-4601-91F7-550136A6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86704B-7352-4C33-8419-749DE13B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95D7-1A18-4E8D-B17A-9C531848C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93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62417-35BF-47AD-97EF-E8C0CA36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469E50-FF04-4E67-B0FA-43652CC7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60D-1E0F-471C-95B1-F8CD5DC4A8EF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8599F4-522C-436E-AC5D-92C94FDE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4077AC-B73E-4F2A-8987-243A5DD9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95D7-1A18-4E8D-B17A-9C531848C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55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048510-00DD-44E0-8AFE-646D14F9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60D-1E0F-471C-95B1-F8CD5DC4A8EF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AE3F55-3C20-450A-9F99-5A950EBD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1A094D-A2F5-463B-B431-435D729B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95D7-1A18-4E8D-B17A-9C531848C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9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5F6A7-1D19-4A6F-8F67-0E640F03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783B71-4425-4480-BA42-0D61C5E04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E697B3-4436-48AC-8D5D-A124E0E8B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14158-9339-4B0D-8CF1-A2B5B223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60D-1E0F-471C-95B1-F8CD5DC4A8EF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62ED2-B1E3-42D4-9EF1-C6C624E7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6E7586-E1E6-47E7-871B-091BAAD0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95D7-1A18-4E8D-B17A-9C531848C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97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612ED-EEC7-477A-BE66-C3646E3D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B44797-24F8-4551-9D9B-C8C5E872B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19A68E-6E35-48EB-AFB4-D050D3783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371614-7ECF-45C4-AF9A-9A471DA2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60D-1E0F-471C-95B1-F8CD5DC4A8EF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255152-6D48-4A5D-88E7-07AAD411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52DB00-C7B2-496F-A045-AC86B7B5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95D7-1A18-4E8D-B17A-9C531848C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6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B5AD33-2CEF-47EE-96B2-3DFD1F26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523D22-1AEB-4960-B7D7-96F8D06D8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E7CD3B-80D6-41EB-AFF9-29A38E6DD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3660D-1E0F-471C-95B1-F8CD5DC4A8EF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F7E85D-5896-4002-8083-A4453A968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46029C-036C-4BB9-A253-4F38D130B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595D7-1A18-4E8D-B17A-9C531848C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94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AFB60-EF08-49D7-BD20-43ED6FDC2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862" y="680482"/>
            <a:ext cx="2955852" cy="3283122"/>
          </a:xfrm>
        </p:spPr>
        <p:txBody>
          <a:bodyPr anchor="b">
            <a:noAutofit/>
          </a:bodyPr>
          <a:lstStyle/>
          <a:p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Estado da arte: Técnicas de quantificação de cafeína em produtos destinados ao consumo humano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F8601-76B7-4A2F-A123-F608300EA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2972" y="6176895"/>
            <a:ext cx="2681632" cy="681105"/>
          </a:xfrm>
        </p:spPr>
        <p:txBody>
          <a:bodyPr anchor="t">
            <a:norm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Mogi das Cruzes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80A-CFC8-4003-858B-671FF2048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5045" y="0"/>
            <a:ext cx="740695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A71F35B-296B-45B8-A9AB-082E1054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674" y="1666352"/>
            <a:ext cx="6052010" cy="352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44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A9E55F-729A-4FCE-9FE3-BAE7A7BEF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2B9B4-A230-4FCE-AD96-E79B8B45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8300" y="0"/>
            <a:ext cx="67437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AFB60-EF08-49D7-BD20-43ED6FDC2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578" y="1082562"/>
            <a:ext cx="4423144" cy="810401"/>
          </a:xfrm>
        </p:spPr>
        <p:txBody>
          <a:bodyPr anchor="b">
            <a:noAutofit/>
          </a:bodyPr>
          <a:lstStyle/>
          <a:p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F8601-76B7-4A2F-A123-F608300EA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578" y="3428999"/>
            <a:ext cx="4935721" cy="2346439"/>
          </a:xfrm>
        </p:spPr>
        <p:txBody>
          <a:bodyPr anchor="t">
            <a:normAutofit/>
          </a:bodyPr>
          <a:lstStyle/>
          <a:p>
            <a:endParaRPr lang="pt-BR" sz="1400" dirty="0">
              <a:solidFill>
                <a:srgbClr val="595959"/>
              </a:solidFill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Técnicas Analíticas Estudadas</a:t>
            </a: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Espectrofotometria UV-VIS</a:t>
            </a: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Cromatografia Líquida de Alta Eficiência (CLAE, ou HPLC)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A71F35B-296B-45B8-A9AB-082E1054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68" y="5930747"/>
            <a:ext cx="1074064" cy="625642"/>
          </a:xfrm>
          <a:prstGeom prst="rect">
            <a:avLst/>
          </a:prstGeom>
        </p:spPr>
      </p:pic>
      <p:pic>
        <p:nvPicPr>
          <p:cNvPr id="11" name="Imagem 10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2A942876-013D-49BC-9F14-AC9019C24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316" y="1155884"/>
            <a:ext cx="6429668" cy="454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3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A9E55F-729A-4FCE-9FE3-BAE7A7BEF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2B9B4-A230-4FCE-AD96-E79B8B45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8300" y="0"/>
            <a:ext cx="67437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AFB60-EF08-49D7-BD20-43ED6FDC2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578" y="1082562"/>
            <a:ext cx="4423144" cy="810401"/>
          </a:xfrm>
        </p:spPr>
        <p:txBody>
          <a:bodyPr anchor="b">
            <a:noAutofit/>
          </a:bodyPr>
          <a:lstStyle/>
          <a:p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F8601-76B7-4A2F-A123-F608300EA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578" y="3428999"/>
            <a:ext cx="4935721" cy="2346439"/>
          </a:xfrm>
        </p:spPr>
        <p:txBody>
          <a:bodyPr anchor="t">
            <a:normAutofit/>
          </a:bodyPr>
          <a:lstStyle/>
          <a:p>
            <a:endParaRPr lang="pt-BR" sz="1400" dirty="0">
              <a:solidFill>
                <a:srgbClr val="595959"/>
              </a:solidFill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Técnicas Analíticas Estudadas</a:t>
            </a: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Espectrofotometria UV-VIS</a:t>
            </a: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Cromatografia Líquida de Alta Eficiência (CLAE, ou HPLC)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A71F35B-296B-45B8-A9AB-082E1054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68" y="5930747"/>
            <a:ext cx="1074064" cy="625642"/>
          </a:xfrm>
          <a:prstGeom prst="rect">
            <a:avLst/>
          </a:prstGeom>
        </p:spPr>
      </p:pic>
      <p:pic>
        <p:nvPicPr>
          <p:cNvPr id="6" name="Imagem 5" descr="Uma imagem contendo remoto, pequeno, mesa, vídeo&#10;&#10;Descrição gerada automaticamente">
            <a:extLst>
              <a:ext uri="{FF2B5EF4-FFF2-40B4-BE49-F238E27FC236}">
                <a16:creationId xmlns:a16="http://schemas.microsoft.com/office/drawing/2014/main" id="{032CC3F3-009D-4F62-B511-2A334F898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1423986"/>
            <a:ext cx="56388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0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A9E55F-729A-4FCE-9FE3-BAE7A7BEF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2B9B4-A230-4FCE-AD96-E79B8B45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8300" y="0"/>
            <a:ext cx="67437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AFB60-EF08-49D7-BD20-43ED6FDC2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578" y="1082562"/>
            <a:ext cx="4423144" cy="810401"/>
          </a:xfrm>
        </p:spPr>
        <p:txBody>
          <a:bodyPr anchor="b">
            <a:noAutofit/>
          </a:bodyPr>
          <a:lstStyle/>
          <a:p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F8601-76B7-4A2F-A123-F608300EA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578" y="3428999"/>
            <a:ext cx="4935721" cy="2346439"/>
          </a:xfrm>
        </p:spPr>
        <p:txBody>
          <a:bodyPr anchor="t">
            <a:normAutofit/>
          </a:bodyPr>
          <a:lstStyle/>
          <a:p>
            <a:endParaRPr lang="pt-BR" sz="1400" dirty="0">
              <a:solidFill>
                <a:srgbClr val="595959"/>
              </a:solidFill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Técnicas Analíticas Estudadas</a:t>
            </a: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Espectrofotometria UV-VIS</a:t>
            </a: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Cromatografia Líquida de Alta Eficiência (CLAE, ou HPLC)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A71F35B-296B-45B8-A9AB-082E1054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68" y="5930747"/>
            <a:ext cx="1074064" cy="625642"/>
          </a:xfrm>
          <a:prstGeom prst="rect">
            <a:avLst/>
          </a:prstGeom>
        </p:spPr>
      </p:pic>
      <p:pic>
        <p:nvPicPr>
          <p:cNvPr id="7" name="Imagem 6" descr="Diagrama, Linha do tempo&#10;&#10;Descrição gerada automaticamente">
            <a:extLst>
              <a:ext uri="{FF2B5EF4-FFF2-40B4-BE49-F238E27FC236}">
                <a16:creationId xmlns:a16="http://schemas.microsoft.com/office/drawing/2014/main" id="{E129F6A6-46C6-4290-A679-315C850FD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2176461"/>
            <a:ext cx="54864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6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A9E55F-729A-4FCE-9FE3-BAE7A7BEF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2B9B4-A230-4FCE-AD96-E79B8B45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8300" y="0"/>
            <a:ext cx="67437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AFB60-EF08-49D7-BD20-43ED6FDC2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578" y="1082562"/>
            <a:ext cx="4423144" cy="810401"/>
          </a:xfrm>
        </p:spPr>
        <p:txBody>
          <a:bodyPr anchor="b">
            <a:noAutofit/>
          </a:bodyPr>
          <a:lstStyle/>
          <a:p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F8601-76B7-4A2F-A123-F608300EA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578" y="3428999"/>
            <a:ext cx="4935721" cy="2346439"/>
          </a:xfrm>
        </p:spPr>
        <p:txBody>
          <a:bodyPr anchor="t">
            <a:normAutofit/>
          </a:bodyPr>
          <a:lstStyle/>
          <a:p>
            <a:endParaRPr lang="pt-BR" sz="1400" dirty="0">
              <a:solidFill>
                <a:srgbClr val="595959"/>
              </a:solidFill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Técnicas Analíticas Estudadas</a:t>
            </a: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Espectrofotometria UV-VIS</a:t>
            </a: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Cromatografia Líquida de Alta Eficiência (CLAE, ou HPLC)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A71F35B-296B-45B8-A9AB-082E1054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68" y="5930747"/>
            <a:ext cx="1074064" cy="625642"/>
          </a:xfrm>
          <a:prstGeom prst="rect">
            <a:avLst/>
          </a:prstGeom>
        </p:spPr>
      </p:pic>
      <p:pic>
        <p:nvPicPr>
          <p:cNvPr id="6" name="Imagem 5" descr="Imagem em preto e branco de computador&#10;&#10;Descrição gerada automaticamente com confiança média">
            <a:extLst>
              <a:ext uri="{FF2B5EF4-FFF2-40B4-BE49-F238E27FC236}">
                <a16:creationId xmlns:a16="http://schemas.microsoft.com/office/drawing/2014/main" id="{3526C7EC-18D2-488F-89DE-3C3C46CE3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337" y="976311"/>
            <a:ext cx="46196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4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A9E55F-729A-4FCE-9FE3-BAE7A7BEF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2B9B4-A230-4FCE-AD96-E79B8B45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8300" y="0"/>
            <a:ext cx="67437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AFB60-EF08-49D7-BD20-43ED6FDC2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578" y="1082562"/>
            <a:ext cx="4423144" cy="810401"/>
          </a:xfrm>
        </p:spPr>
        <p:txBody>
          <a:bodyPr anchor="b">
            <a:noAutofit/>
          </a:bodyPr>
          <a:lstStyle/>
          <a:p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F8601-76B7-4A2F-A123-F608300EA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578" y="3428999"/>
            <a:ext cx="4935721" cy="2346439"/>
          </a:xfrm>
        </p:spPr>
        <p:txBody>
          <a:bodyPr anchor="t">
            <a:normAutofit/>
          </a:bodyPr>
          <a:lstStyle/>
          <a:p>
            <a:endParaRPr lang="pt-BR" sz="1400" dirty="0">
              <a:solidFill>
                <a:srgbClr val="595959"/>
              </a:solidFill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Técnicas Analíticas Estudadas</a:t>
            </a: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Espectrofotometria UV-VIS</a:t>
            </a: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Cromatografia Líquida de Alta Eficiência (CLAE, ou HPLC)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A71F35B-296B-45B8-A9AB-082E1054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68" y="5930747"/>
            <a:ext cx="1074064" cy="625642"/>
          </a:xfrm>
          <a:prstGeom prst="rect">
            <a:avLst/>
          </a:prstGeom>
        </p:spPr>
      </p:pic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A65C8BE1-AD29-453E-8B5A-D4D85FB35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307" y="1352549"/>
            <a:ext cx="5873686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86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A9E55F-729A-4FCE-9FE3-BAE7A7BEF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2B9B4-A230-4FCE-AD96-E79B8B45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8300" y="0"/>
            <a:ext cx="67437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AFB60-EF08-49D7-BD20-43ED6FDC2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578" y="1082562"/>
            <a:ext cx="4423144" cy="1516259"/>
          </a:xfrm>
        </p:spPr>
        <p:txBody>
          <a:bodyPr anchor="b">
            <a:noAutofit/>
          </a:bodyPr>
          <a:lstStyle/>
          <a:p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Revisão Bibliográfica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F8601-76B7-4A2F-A123-F608300EA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578" y="3428999"/>
            <a:ext cx="4935721" cy="2346439"/>
          </a:xfrm>
        </p:spPr>
        <p:txBody>
          <a:bodyPr anchor="t">
            <a:normAutofit/>
          </a:bodyPr>
          <a:lstStyle/>
          <a:p>
            <a:endParaRPr lang="pt-BR" sz="1400" dirty="0">
              <a:solidFill>
                <a:srgbClr val="595959"/>
              </a:solidFill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Literatura referente ao tema</a:t>
            </a: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Período entre 2010 e 2010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A71F35B-296B-45B8-A9AB-082E1054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68" y="5930747"/>
            <a:ext cx="1074064" cy="625642"/>
          </a:xfrm>
          <a:prstGeom prst="rect">
            <a:avLst/>
          </a:prstGeom>
        </p:spPr>
      </p:pic>
      <p:pic>
        <p:nvPicPr>
          <p:cNvPr id="6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500CC7D6-A2FC-4E97-A9C2-CA35E005B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275" y="2000249"/>
            <a:ext cx="71437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11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A9E55F-729A-4FCE-9FE3-BAE7A7BEF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2B9B4-A230-4FCE-AD96-E79B8B45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8300" y="0"/>
            <a:ext cx="67437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AFB60-EF08-49D7-BD20-43ED6FDC2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578" y="1082562"/>
            <a:ext cx="4423144" cy="1516259"/>
          </a:xfrm>
        </p:spPr>
        <p:txBody>
          <a:bodyPr anchor="b">
            <a:noAutofit/>
          </a:bodyPr>
          <a:lstStyle/>
          <a:p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F8601-76B7-4A2F-A123-F608300EA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578" y="3428999"/>
            <a:ext cx="4935721" cy="2346439"/>
          </a:xfrm>
        </p:spPr>
        <p:txBody>
          <a:bodyPr anchor="t">
            <a:normAutofit/>
          </a:bodyPr>
          <a:lstStyle/>
          <a:p>
            <a:endParaRPr lang="pt-BR" sz="1400" dirty="0">
              <a:solidFill>
                <a:srgbClr val="595959"/>
              </a:solidFill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Literatura referente ao tema</a:t>
            </a: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Período entre 2010 e 2010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A71F35B-296B-45B8-A9AB-082E1054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68" y="5930747"/>
            <a:ext cx="1074064" cy="625642"/>
          </a:xfrm>
          <a:prstGeom prst="rect">
            <a:avLst/>
          </a:prstGeom>
        </p:spPr>
      </p:pic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id="{DEF00FB0-38AB-4A60-A8DC-537F43D8F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037" y="1385886"/>
            <a:ext cx="40862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48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A9E55F-729A-4FCE-9FE3-BAE7A7BEF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2B9B4-A230-4FCE-AD96-E79B8B45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8300" y="0"/>
            <a:ext cx="67437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AFB60-EF08-49D7-BD20-43ED6FDC2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578" y="1082562"/>
            <a:ext cx="4423144" cy="1516259"/>
          </a:xfrm>
        </p:spPr>
        <p:txBody>
          <a:bodyPr anchor="b">
            <a:noAutofit/>
          </a:bodyPr>
          <a:lstStyle/>
          <a:p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F8601-76B7-4A2F-A123-F608300EA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578" y="3428999"/>
            <a:ext cx="4935721" cy="2346439"/>
          </a:xfrm>
        </p:spPr>
        <p:txBody>
          <a:bodyPr anchor="t">
            <a:normAutofit/>
          </a:bodyPr>
          <a:lstStyle/>
          <a:p>
            <a:endParaRPr lang="pt-BR" sz="1400" dirty="0">
              <a:solidFill>
                <a:srgbClr val="595959"/>
              </a:solidFill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Concentração de cafeína em produtos cafeinados e descafeinados.</a:t>
            </a:r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Terzi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2010.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A71F35B-296B-45B8-A9AB-082E1054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68" y="5930747"/>
            <a:ext cx="1074064" cy="625642"/>
          </a:xfrm>
          <a:prstGeom prst="rect">
            <a:avLst/>
          </a:prstGeom>
        </p:spPr>
      </p:pic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8BF1C124-D943-4DE6-B999-53FDE70B2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2699921"/>
            <a:ext cx="7658099" cy="145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26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A9E55F-729A-4FCE-9FE3-BAE7A7BEF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2B9B4-A230-4FCE-AD96-E79B8B45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8300" y="0"/>
            <a:ext cx="67437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AFB60-EF08-49D7-BD20-43ED6FDC2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578" y="1082562"/>
            <a:ext cx="4423144" cy="1516259"/>
          </a:xfrm>
        </p:spPr>
        <p:txBody>
          <a:bodyPr anchor="b">
            <a:noAutofit/>
          </a:bodyPr>
          <a:lstStyle/>
          <a:p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F8601-76B7-4A2F-A123-F608300EA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578" y="3428999"/>
            <a:ext cx="4935721" cy="2346439"/>
          </a:xfrm>
        </p:spPr>
        <p:txBody>
          <a:bodyPr anchor="t">
            <a:normAutofit/>
          </a:bodyPr>
          <a:lstStyle/>
          <a:p>
            <a:endParaRPr lang="pt-BR" sz="1400" dirty="0">
              <a:solidFill>
                <a:srgbClr val="595959"/>
              </a:solidFill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Concentração de cafeína em bebidas energéticas.</a:t>
            </a:r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Welter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2011.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A71F35B-296B-45B8-A9AB-082E1054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68" y="5930747"/>
            <a:ext cx="1074064" cy="625642"/>
          </a:xfrm>
          <a:prstGeom prst="rect">
            <a:avLst/>
          </a:prstGeom>
        </p:spPr>
      </p:pic>
      <p:pic>
        <p:nvPicPr>
          <p:cNvPr id="9" name="Imagem 8" descr="Tela preta com letras brancas&#10;&#10;Descrição gerada automaticamente">
            <a:extLst>
              <a:ext uri="{FF2B5EF4-FFF2-40B4-BE49-F238E27FC236}">
                <a16:creationId xmlns:a16="http://schemas.microsoft.com/office/drawing/2014/main" id="{36592007-9568-46AD-9D41-DE1BBED38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54" y="1365364"/>
            <a:ext cx="6343189" cy="1233457"/>
          </a:xfrm>
          <a:prstGeom prst="rect">
            <a:avLst/>
          </a:prstGeom>
        </p:spPr>
      </p:pic>
      <p:pic>
        <p:nvPicPr>
          <p:cNvPr id="11" name="Imagem 10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63AC273-2571-44A1-9A6B-3CF4E45A9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877" y="2730728"/>
            <a:ext cx="5676901" cy="1233457"/>
          </a:xfrm>
          <a:prstGeom prst="rect">
            <a:avLst/>
          </a:prstGeom>
        </p:spPr>
      </p:pic>
      <p:pic>
        <p:nvPicPr>
          <p:cNvPr id="15" name="Imagem 14" descr="Tabela&#10;&#10;Descrição gerada automaticamente">
            <a:extLst>
              <a:ext uri="{FF2B5EF4-FFF2-40B4-BE49-F238E27FC236}">
                <a16:creationId xmlns:a16="http://schemas.microsoft.com/office/drawing/2014/main" id="{FE9277CB-2968-4087-82F9-DDB957C3C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989" y="3951314"/>
            <a:ext cx="9210675" cy="130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31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A9E55F-729A-4FCE-9FE3-BAE7A7BEF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2B9B4-A230-4FCE-AD96-E79B8B45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8300" y="0"/>
            <a:ext cx="67437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AFB60-EF08-49D7-BD20-43ED6FDC2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578" y="1082562"/>
            <a:ext cx="4423144" cy="1516259"/>
          </a:xfrm>
        </p:spPr>
        <p:txBody>
          <a:bodyPr anchor="b">
            <a:noAutofit/>
          </a:bodyPr>
          <a:lstStyle/>
          <a:p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F8601-76B7-4A2F-A123-F608300EA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578" y="3428999"/>
            <a:ext cx="4935721" cy="2346439"/>
          </a:xfrm>
        </p:spPr>
        <p:txBody>
          <a:bodyPr anchor="t">
            <a:normAutofit/>
          </a:bodyPr>
          <a:lstStyle/>
          <a:p>
            <a:endParaRPr lang="pt-BR" sz="1400" dirty="0">
              <a:solidFill>
                <a:srgbClr val="595959"/>
              </a:solidFill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Concentração de cafeína em diferentes cafés brasileiros.</a:t>
            </a:r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Morais, </a:t>
            </a:r>
            <a:r>
              <a:rPr lang="pt-B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2012.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A71F35B-296B-45B8-A9AB-082E1054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68" y="5930747"/>
            <a:ext cx="1074064" cy="625642"/>
          </a:xfrm>
          <a:prstGeom prst="rect">
            <a:avLst/>
          </a:prstGeom>
        </p:spPr>
      </p:pic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241B4ABA-239B-474D-BF70-DD04C7DCC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12" y="2062161"/>
            <a:ext cx="48672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4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AFB60-EF08-49D7-BD20-43ED6FDC2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007972"/>
            <a:ext cx="4785044" cy="1316760"/>
          </a:xfrm>
        </p:spPr>
        <p:txBody>
          <a:bodyPr anchor="b">
            <a:noAutofit/>
          </a:bodyPr>
          <a:lstStyle/>
          <a:p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Trabalho de Conclusão de Curso</a:t>
            </a:r>
            <a:b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Bacharelado em química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F8601-76B7-4A2F-A123-F608300EA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2903622"/>
            <a:ext cx="4785045" cy="2045367"/>
          </a:xfrm>
        </p:spPr>
        <p:txBody>
          <a:bodyPr anchor="t">
            <a:norm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Disciplina: Trabalho de Conclusão de Curso II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Orientador: Leandro Masiero</a:t>
            </a: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Alunos: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 Luiz Alves da Silva Filho - 11181100083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Fabrício Teixeira Hungria - 111811101642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Matheus Tavares Marcondes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Lunardi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- 11181100508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80A-CFC8-4003-858B-671FF2048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5045" y="0"/>
            <a:ext cx="740695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A71F35B-296B-45B8-A9AB-082E1054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674" y="1666352"/>
            <a:ext cx="6052010" cy="3525295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6B7E20D7-D064-4507-9F30-C82B0FAC1C5A}"/>
              </a:ext>
            </a:extLst>
          </p:cNvPr>
          <p:cNvSpPr txBox="1">
            <a:spLocks/>
          </p:cNvSpPr>
          <p:nvPr/>
        </p:nvSpPr>
        <p:spPr>
          <a:xfrm>
            <a:off x="1072972" y="6176895"/>
            <a:ext cx="2681632" cy="6811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>
                <a:latin typeface="Times New Roman" panose="02020603050405020304" pitchFamily="18" charset="0"/>
                <a:cs typeface="Times New Roman" panose="02020603050405020304" pitchFamily="18" charset="0"/>
              </a:rPr>
              <a:t>Mogi das Cruzes</a:t>
            </a:r>
          </a:p>
          <a:p>
            <a:r>
              <a:rPr lang="pt-BR" sz="120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4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A9E55F-729A-4FCE-9FE3-BAE7A7BEF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2B9B4-A230-4FCE-AD96-E79B8B45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8300" y="0"/>
            <a:ext cx="67437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AFB60-EF08-49D7-BD20-43ED6FDC2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578" y="1082562"/>
            <a:ext cx="4423144" cy="1516259"/>
          </a:xfrm>
        </p:spPr>
        <p:txBody>
          <a:bodyPr anchor="b">
            <a:noAutofit/>
          </a:bodyPr>
          <a:lstStyle/>
          <a:p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F8601-76B7-4A2F-A123-F608300EA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578" y="3428999"/>
            <a:ext cx="4935721" cy="2346439"/>
          </a:xfrm>
        </p:spPr>
        <p:txBody>
          <a:bodyPr anchor="t">
            <a:normAutofit/>
          </a:bodyPr>
          <a:lstStyle/>
          <a:p>
            <a:endParaRPr lang="pt-BR" sz="1400" dirty="0">
              <a:solidFill>
                <a:srgbClr val="595959"/>
              </a:solidFill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Concentração de cafeína em 27 cafés comercializados no brasil.</a:t>
            </a:r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Marcucci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2013.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A71F35B-296B-45B8-A9AB-082E1054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68" y="5930747"/>
            <a:ext cx="1074064" cy="625642"/>
          </a:xfrm>
          <a:prstGeom prst="rect">
            <a:avLst/>
          </a:prstGeom>
        </p:spPr>
      </p:pic>
      <p:pic>
        <p:nvPicPr>
          <p:cNvPr id="9" name="Imagem 8" descr="Tabela&#10;&#10;Descrição gerada automaticamente">
            <a:extLst>
              <a:ext uri="{FF2B5EF4-FFF2-40B4-BE49-F238E27FC236}">
                <a16:creationId xmlns:a16="http://schemas.microsoft.com/office/drawing/2014/main" id="{675492F5-BEBA-4D34-A90C-FFB4F7140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834" y="657224"/>
            <a:ext cx="3910631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15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A9E55F-729A-4FCE-9FE3-BAE7A7BEF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2B9B4-A230-4FCE-AD96-E79B8B45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8300" y="0"/>
            <a:ext cx="67437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AFB60-EF08-49D7-BD20-43ED6FDC2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578" y="1082562"/>
            <a:ext cx="4423144" cy="1516259"/>
          </a:xfrm>
        </p:spPr>
        <p:txBody>
          <a:bodyPr anchor="b">
            <a:noAutofit/>
          </a:bodyPr>
          <a:lstStyle/>
          <a:p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F8601-76B7-4A2F-A123-F608300EA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578" y="3428999"/>
            <a:ext cx="4935721" cy="2346439"/>
          </a:xfrm>
        </p:spPr>
        <p:txBody>
          <a:bodyPr anchor="t">
            <a:normAutofit/>
          </a:bodyPr>
          <a:lstStyle/>
          <a:p>
            <a:endParaRPr lang="pt-BR" sz="1400" dirty="0">
              <a:solidFill>
                <a:srgbClr val="595959"/>
              </a:solidFill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Concentração de cafeína em bebidas mistas alcoólicas.</a:t>
            </a:r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Schneider e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Hoehne</a:t>
            </a: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2014.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A71F35B-296B-45B8-A9AB-082E1054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68" y="5930747"/>
            <a:ext cx="1074064" cy="625642"/>
          </a:xfrm>
          <a:prstGeom prst="rect">
            <a:avLst/>
          </a:prstGeom>
        </p:spPr>
      </p:pic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2DA0D765-6D51-4D80-8D8B-7F068EF0B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87" y="2871786"/>
            <a:ext cx="46577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2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A9E55F-729A-4FCE-9FE3-BAE7A7BEF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2B9B4-A230-4FCE-AD96-E79B8B45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8300" y="0"/>
            <a:ext cx="67437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AFB60-EF08-49D7-BD20-43ED6FDC2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578" y="1082562"/>
            <a:ext cx="4423144" cy="1516259"/>
          </a:xfrm>
        </p:spPr>
        <p:txBody>
          <a:bodyPr anchor="b">
            <a:noAutofit/>
          </a:bodyPr>
          <a:lstStyle/>
          <a:p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F8601-76B7-4A2F-A123-F608300EA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578" y="3428999"/>
            <a:ext cx="4935721" cy="2346439"/>
          </a:xfrm>
        </p:spPr>
        <p:txBody>
          <a:bodyPr anchor="t">
            <a:normAutofit/>
          </a:bodyPr>
          <a:lstStyle/>
          <a:p>
            <a:endParaRPr lang="pt-BR" sz="1400" dirty="0">
              <a:solidFill>
                <a:srgbClr val="595959"/>
              </a:solidFill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Concentração de cafeína em amostras de chá.</a:t>
            </a:r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Camara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2015.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A71F35B-296B-45B8-A9AB-082E1054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68" y="5930747"/>
            <a:ext cx="1074064" cy="625642"/>
          </a:xfrm>
          <a:prstGeom prst="rect">
            <a:avLst/>
          </a:prstGeom>
        </p:spPr>
      </p:pic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55F3A0EE-48E9-4321-9315-8959DF2FF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958" y="1393862"/>
            <a:ext cx="3046384" cy="407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38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A9E55F-729A-4FCE-9FE3-BAE7A7BEF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2B9B4-A230-4FCE-AD96-E79B8B45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8300" y="0"/>
            <a:ext cx="67437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AFB60-EF08-49D7-BD20-43ED6FDC2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578" y="1082562"/>
            <a:ext cx="4423144" cy="1516259"/>
          </a:xfrm>
        </p:spPr>
        <p:txBody>
          <a:bodyPr anchor="b">
            <a:noAutofit/>
          </a:bodyPr>
          <a:lstStyle/>
          <a:p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F8601-76B7-4A2F-A123-F608300EA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578" y="3428999"/>
            <a:ext cx="4935721" cy="2346439"/>
          </a:xfrm>
        </p:spPr>
        <p:txBody>
          <a:bodyPr anchor="t">
            <a:normAutofit/>
          </a:bodyPr>
          <a:lstStyle/>
          <a:p>
            <a:endParaRPr lang="pt-BR" sz="1400" dirty="0">
              <a:solidFill>
                <a:srgbClr val="595959"/>
              </a:solidFill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Concentração de cafeína em amostras de chás e cafés na região do Nepal.</a:t>
            </a:r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Shrestha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2016.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A71F35B-296B-45B8-A9AB-082E1054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68" y="5930747"/>
            <a:ext cx="1074064" cy="625642"/>
          </a:xfrm>
          <a:prstGeom prst="rect">
            <a:avLst/>
          </a:prstGeom>
        </p:spPr>
      </p:pic>
      <p:pic>
        <p:nvPicPr>
          <p:cNvPr id="6" name="Imagem 5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BCB47B19-E257-4DB0-B280-4608DFAF1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111" y="2224893"/>
            <a:ext cx="5622078" cy="240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68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A9E55F-729A-4FCE-9FE3-BAE7A7BEF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2B9B4-A230-4FCE-AD96-E79B8B45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8300" y="0"/>
            <a:ext cx="67437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AFB60-EF08-49D7-BD20-43ED6FDC2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578" y="1082562"/>
            <a:ext cx="4423144" cy="1516259"/>
          </a:xfrm>
        </p:spPr>
        <p:txBody>
          <a:bodyPr anchor="b">
            <a:noAutofit/>
          </a:bodyPr>
          <a:lstStyle/>
          <a:p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F8601-76B7-4A2F-A123-F608300EA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578" y="3428999"/>
            <a:ext cx="4935721" cy="2346439"/>
          </a:xfrm>
        </p:spPr>
        <p:txBody>
          <a:bodyPr anchor="t">
            <a:normAutofit/>
          </a:bodyPr>
          <a:lstStyle/>
          <a:p>
            <a:endParaRPr lang="pt-BR" sz="1400" dirty="0">
              <a:solidFill>
                <a:srgbClr val="595959"/>
              </a:solidFill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Concentração de cafeína em bebidas energéticas.</a:t>
            </a:r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Santos </a:t>
            </a:r>
            <a:r>
              <a:rPr lang="pt-B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2019.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A71F35B-296B-45B8-A9AB-082E1054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68" y="5930747"/>
            <a:ext cx="1074064" cy="625642"/>
          </a:xfrm>
          <a:prstGeom prst="rect">
            <a:avLst/>
          </a:prstGeom>
        </p:spPr>
      </p:pic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04B7EE8D-0A06-4D2D-A327-94DCB3E68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508" y="1697830"/>
            <a:ext cx="5553284" cy="346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58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A9E55F-729A-4FCE-9FE3-BAE7A7BEF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2B9B4-A230-4FCE-AD96-E79B8B45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8300" y="0"/>
            <a:ext cx="67437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AFB60-EF08-49D7-BD20-43ED6FDC2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578" y="1082562"/>
            <a:ext cx="4423144" cy="1516259"/>
          </a:xfrm>
        </p:spPr>
        <p:txBody>
          <a:bodyPr anchor="b">
            <a:noAutofit/>
          </a:bodyPr>
          <a:lstStyle/>
          <a:p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F8601-76B7-4A2F-A123-F608300EA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578" y="3428999"/>
            <a:ext cx="4935721" cy="2346439"/>
          </a:xfrm>
        </p:spPr>
        <p:txBody>
          <a:bodyPr anchor="t">
            <a:normAutofit/>
          </a:bodyPr>
          <a:lstStyle/>
          <a:p>
            <a:endParaRPr lang="pt-BR" sz="1400" dirty="0">
              <a:solidFill>
                <a:srgbClr val="595959"/>
              </a:solidFill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Concentração de cafeína em amostras de cafés etíopes.</a:t>
            </a:r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Eticha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Bedassa</a:t>
            </a: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2020.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A71F35B-296B-45B8-A9AB-082E1054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68" y="5930747"/>
            <a:ext cx="1074064" cy="625642"/>
          </a:xfrm>
          <a:prstGeom prst="rect">
            <a:avLst/>
          </a:prstGeom>
        </p:spPr>
      </p:pic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2FEE51F6-48D2-4196-B28D-A5E6EADA8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2099"/>
            <a:ext cx="5766257" cy="1577317"/>
          </a:xfrm>
          <a:prstGeom prst="rect">
            <a:avLst/>
          </a:prstGeom>
        </p:spPr>
      </p:pic>
      <p:pic>
        <p:nvPicPr>
          <p:cNvPr id="9" name="Imagem 8" descr="Tabela&#10;&#10;Descrição gerada automaticamente">
            <a:extLst>
              <a:ext uri="{FF2B5EF4-FFF2-40B4-BE49-F238E27FC236}">
                <a16:creationId xmlns:a16="http://schemas.microsoft.com/office/drawing/2014/main" id="{9AA725A4-D710-4A84-931F-6D13E95B5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8999"/>
            <a:ext cx="5766256" cy="157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19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A9E55F-729A-4FCE-9FE3-BAE7A7BEF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2B9B4-A230-4FCE-AD96-E79B8B45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8300" y="0"/>
            <a:ext cx="67437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AFB60-EF08-49D7-BD20-43ED6FDC2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578" y="1082563"/>
            <a:ext cx="4423144" cy="955788"/>
          </a:xfrm>
        </p:spPr>
        <p:txBody>
          <a:bodyPr anchor="b">
            <a:noAutofit/>
          </a:bodyPr>
          <a:lstStyle/>
          <a:p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F8601-76B7-4A2F-A123-F608300EA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578" y="3428999"/>
            <a:ext cx="4935721" cy="2346439"/>
          </a:xfrm>
        </p:spPr>
        <p:txBody>
          <a:bodyPr anchor="t">
            <a:normAutofit/>
          </a:bodyPr>
          <a:lstStyle/>
          <a:p>
            <a:endParaRPr lang="pt-BR" sz="1400" dirty="0">
              <a:solidFill>
                <a:srgbClr val="595959"/>
              </a:solidFill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Considerações Finais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A71F35B-296B-45B8-A9AB-082E1054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68" y="5930747"/>
            <a:ext cx="1074064" cy="625642"/>
          </a:xfrm>
          <a:prstGeom prst="rect">
            <a:avLst/>
          </a:prstGeom>
        </p:spPr>
      </p:pic>
      <p:pic>
        <p:nvPicPr>
          <p:cNvPr id="7" name="Imagem 6" descr="Imagem em preto e branco&#10;&#10;Descrição gerada automaticamente">
            <a:extLst>
              <a:ext uri="{FF2B5EF4-FFF2-40B4-BE49-F238E27FC236}">
                <a16:creationId xmlns:a16="http://schemas.microsoft.com/office/drawing/2014/main" id="{1E9480AE-5BBA-4470-BFFA-131E3A3D2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25" y="1209674"/>
            <a:ext cx="44386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9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A9E55F-729A-4FCE-9FE3-BAE7A7BEF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2B9B4-A230-4FCE-AD96-E79B8B45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8300" y="0"/>
            <a:ext cx="67437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AFB60-EF08-49D7-BD20-43ED6FDC2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578" y="1082562"/>
            <a:ext cx="4423144" cy="810401"/>
          </a:xfrm>
        </p:spPr>
        <p:txBody>
          <a:bodyPr anchor="b">
            <a:noAutofit/>
          </a:bodyPr>
          <a:lstStyle/>
          <a:p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F8601-76B7-4A2F-A123-F608300EA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578" y="3428999"/>
            <a:ext cx="4935721" cy="2346439"/>
          </a:xfrm>
        </p:spPr>
        <p:txBody>
          <a:bodyPr anchor="t">
            <a:normAutofit/>
          </a:bodyPr>
          <a:lstStyle/>
          <a:p>
            <a:endParaRPr lang="pt-BR" sz="1400" dirty="0">
              <a:solidFill>
                <a:srgbClr val="595959"/>
              </a:solidFill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O Café</a:t>
            </a: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Origem e ocorrência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Cultura e Consumo deste produto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 Propriedades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 descr="Logotipo, Ícone&#10;&#10;Descrição gerada automaticamente">
            <a:extLst>
              <a:ext uri="{FF2B5EF4-FFF2-40B4-BE49-F238E27FC236}">
                <a16:creationId xmlns:a16="http://schemas.microsoft.com/office/drawing/2014/main" id="{F76289CD-A888-4A0E-A617-D35266CC7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184" y="1487762"/>
            <a:ext cx="3855932" cy="3882473"/>
          </a:xfrm>
          <a:prstGeom prst="rect">
            <a:avLst/>
          </a:prstGeo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A71F35B-296B-45B8-A9AB-082E1054F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68" y="5930747"/>
            <a:ext cx="1074064" cy="62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A9E55F-729A-4FCE-9FE3-BAE7A7BEF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2B9B4-A230-4FCE-AD96-E79B8B45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8300" y="0"/>
            <a:ext cx="67437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AFB60-EF08-49D7-BD20-43ED6FDC2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578" y="1082562"/>
            <a:ext cx="4423144" cy="810401"/>
          </a:xfrm>
        </p:spPr>
        <p:txBody>
          <a:bodyPr anchor="b">
            <a:noAutofit/>
          </a:bodyPr>
          <a:lstStyle/>
          <a:p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F8601-76B7-4A2F-A123-F608300EA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578" y="3428999"/>
            <a:ext cx="4935721" cy="2346439"/>
          </a:xfrm>
        </p:spPr>
        <p:txBody>
          <a:bodyPr anchor="t">
            <a:normAutofit/>
          </a:bodyPr>
          <a:lstStyle/>
          <a:p>
            <a:endParaRPr lang="pt-BR" sz="1400" dirty="0">
              <a:solidFill>
                <a:srgbClr val="595959"/>
              </a:solidFill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O Café</a:t>
            </a: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Origem e ocorrência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Cultura e Consumo deste produto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 Propriedades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A71F35B-296B-45B8-A9AB-082E1054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68" y="5930747"/>
            <a:ext cx="1074064" cy="625642"/>
          </a:xfrm>
          <a:prstGeom prst="rect">
            <a:avLst/>
          </a:prstGeom>
        </p:spPr>
      </p:pic>
      <p:pic>
        <p:nvPicPr>
          <p:cNvPr id="9" name="Imagem 8" descr="Vaso de flores em cima de uma superfície verde&#10;&#10;Descrição gerada automaticamente com confiança baixa">
            <a:extLst>
              <a:ext uri="{FF2B5EF4-FFF2-40B4-BE49-F238E27FC236}">
                <a16:creationId xmlns:a16="http://schemas.microsoft.com/office/drawing/2014/main" id="{E24D7B03-5D79-4059-91B3-740E15956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348" y="1329374"/>
            <a:ext cx="3859604" cy="419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4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A9E55F-729A-4FCE-9FE3-BAE7A7BEF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2B9B4-A230-4FCE-AD96-E79B8B45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8300" y="0"/>
            <a:ext cx="67437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AFB60-EF08-49D7-BD20-43ED6FDC2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578" y="1082562"/>
            <a:ext cx="4423144" cy="810401"/>
          </a:xfrm>
        </p:spPr>
        <p:txBody>
          <a:bodyPr anchor="b">
            <a:noAutofit/>
          </a:bodyPr>
          <a:lstStyle/>
          <a:p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F8601-76B7-4A2F-A123-F608300EA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578" y="3428999"/>
            <a:ext cx="4935721" cy="2346439"/>
          </a:xfrm>
        </p:spPr>
        <p:txBody>
          <a:bodyPr anchor="t">
            <a:normAutofit/>
          </a:bodyPr>
          <a:lstStyle/>
          <a:p>
            <a:endParaRPr lang="pt-BR" sz="1400" dirty="0">
              <a:solidFill>
                <a:srgbClr val="595959"/>
              </a:solidFill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O Café</a:t>
            </a: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Origem e ocorrência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Cultura e Consumo deste produto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 Propriedades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A71F35B-296B-45B8-A9AB-082E1054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68" y="5930747"/>
            <a:ext cx="1074064" cy="625642"/>
          </a:xfrm>
          <a:prstGeom prst="rect">
            <a:avLst/>
          </a:prstGeom>
        </p:spPr>
      </p:pic>
      <p:pic>
        <p:nvPicPr>
          <p:cNvPr id="11" name="Imagem 10" descr="Gráfico, Gráfico de funil&#10;&#10;Descrição gerada automaticamente">
            <a:extLst>
              <a:ext uri="{FF2B5EF4-FFF2-40B4-BE49-F238E27FC236}">
                <a16:creationId xmlns:a16="http://schemas.microsoft.com/office/drawing/2014/main" id="{8711E666-A0A6-447B-97A5-F90DCA195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17130" y="2321717"/>
            <a:ext cx="1506628" cy="2214561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7B9AE77A-7C5B-4C6E-BB0B-FAC90A516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758" y="2276473"/>
            <a:ext cx="2197406" cy="2305048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8DFAC54B-3C0A-4CC3-861F-927DA15F14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594" y="2330294"/>
            <a:ext cx="2197406" cy="219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1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A9E55F-729A-4FCE-9FE3-BAE7A7BEF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2B9B4-A230-4FCE-AD96-E79B8B45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8300" y="0"/>
            <a:ext cx="67437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AFB60-EF08-49D7-BD20-43ED6FDC2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578" y="1082562"/>
            <a:ext cx="4423144" cy="810401"/>
          </a:xfrm>
        </p:spPr>
        <p:txBody>
          <a:bodyPr anchor="b">
            <a:noAutofit/>
          </a:bodyPr>
          <a:lstStyle/>
          <a:p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F8601-76B7-4A2F-A123-F608300EA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578" y="3428999"/>
            <a:ext cx="4935721" cy="2346439"/>
          </a:xfrm>
        </p:spPr>
        <p:txBody>
          <a:bodyPr anchor="t">
            <a:normAutofit/>
          </a:bodyPr>
          <a:lstStyle/>
          <a:p>
            <a:endParaRPr lang="pt-BR" sz="1400" dirty="0">
              <a:solidFill>
                <a:srgbClr val="595959"/>
              </a:solidFill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O Café</a:t>
            </a: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Origem e ocorrência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Cultura e Consumo deste produto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 Propriedades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A71F35B-296B-45B8-A9AB-082E1054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68" y="5930747"/>
            <a:ext cx="1074064" cy="625642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FB7F4420-36B5-4A2E-873C-325CDDF90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242" y="1335200"/>
            <a:ext cx="4027816" cy="418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2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A9E55F-729A-4FCE-9FE3-BAE7A7BEF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2B9B4-A230-4FCE-AD96-E79B8B45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8300" y="0"/>
            <a:ext cx="67437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AFB60-EF08-49D7-BD20-43ED6FDC2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578" y="1082562"/>
            <a:ext cx="4423144" cy="810401"/>
          </a:xfrm>
        </p:spPr>
        <p:txBody>
          <a:bodyPr anchor="b">
            <a:noAutofit/>
          </a:bodyPr>
          <a:lstStyle/>
          <a:p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Cafeína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F8601-76B7-4A2F-A123-F608300EA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578" y="3428999"/>
            <a:ext cx="4935721" cy="2346439"/>
          </a:xfrm>
        </p:spPr>
        <p:txBody>
          <a:bodyPr anchor="t">
            <a:normAutofit/>
          </a:bodyPr>
          <a:lstStyle/>
          <a:p>
            <a:endParaRPr lang="pt-BR" sz="1400" dirty="0">
              <a:solidFill>
                <a:srgbClr val="595959"/>
              </a:solidFill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O que é</a:t>
            </a: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Características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Ação sobre o SNC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A71F35B-296B-45B8-A9AB-082E1054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68" y="5930747"/>
            <a:ext cx="1074064" cy="625642"/>
          </a:xfrm>
          <a:prstGeom prst="rect">
            <a:avLst/>
          </a:prstGeom>
        </p:spPr>
      </p:pic>
      <p:pic>
        <p:nvPicPr>
          <p:cNvPr id="9" name="Imagem 8" descr="Forma&#10;&#10;Descrição gerada automaticamente com confiança média">
            <a:extLst>
              <a:ext uri="{FF2B5EF4-FFF2-40B4-BE49-F238E27FC236}">
                <a16:creationId xmlns:a16="http://schemas.microsoft.com/office/drawing/2014/main" id="{366F5DD3-720F-4CEF-B996-C8B696B07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105" y="1166075"/>
            <a:ext cx="5504090" cy="452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0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A9E55F-729A-4FCE-9FE3-BAE7A7BEF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2B9B4-A230-4FCE-AD96-E79B8B45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8300" y="0"/>
            <a:ext cx="67437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AFB60-EF08-49D7-BD20-43ED6FDC2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578" y="1082562"/>
            <a:ext cx="4423144" cy="810401"/>
          </a:xfrm>
        </p:spPr>
        <p:txBody>
          <a:bodyPr anchor="b">
            <a:noAutofit/>
          </a:bodyPr>
          <a:lstStyle/>
          <a:p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Cafeína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F8601-76B7-4A2F-A123-F608300EA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578" y="3428999"/>
            <a:ext cx="4935721" cy="2346439"/>
          </a:xfrm>
        </p:spPr>
        <p:txBody>
          <a:bodyPr anchor="t">
            <a:normAutofit/>
          </a:bodyPr>
          <a:lstStyle/>
          <a:p>
            <a:endParaRPr lang="pt-BR" sz="1400" dirty="0">
              <a:solidFill>
                <a:srgbClr val="595959"/>
              </a:solidFill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O que é</a:t>
            </a: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Características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Ação sobre o SNC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A71F35B-296B-45B8-A9AB-082E1054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68" y="5930747"/>
            <a:ext cx="1074064" cy="625642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C877717E-330F-4FD5-B158-2C5A5B82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561" y="1707801"/>
            <a:ext cx="5251178" cy="344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3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A9E55F-729A-4FCE-9FE3-BAE7A7BEF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2B9B4-A230-4FCE-AD96-E79B8B45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8300" y="0"/>
            <a:ext cx="67437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AFB60-EF08-49D7-BD20-43ED6FDC2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578" y="1082562"/>
            <a:ext cx="4423144" cy="810401"/>
          </a:xfrm>
        </p:spPr>
        <p:txBody>
          <a:bodyPr anchor="b">
            <a:noAutofit/>
          </a:bodyPr>
          <a:lstStyle/>
          <a:p>
            <a:r>
              <a:rPr lang="pt-BR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Adendo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F8601-76B7-4A2F-A123-F608300EA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578" y="3428999"/>
            <a:ext cx="4935721" cy="2346439"/>
          </a:xfrm>
        </p:spPr>
        <p:txBody>
          <a:bodyPr anchor="t">
            <a:normAutofit/>
          </a:bodyPr>
          <a:lstStyle/>
          <a:p>
            <a:endParaRPr lang="pt-BR" sz="1400" dirty="0">
              <a:solidFill>
                <a:srgbClr val="595959"/>
              </a:solidFill>
            </a:endParaRPr>
          </a:p>
          <a:p>
            <a:pPr algn="l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 Circunstâncias para desenvolvimento do TCC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A71F35B-296B-45B8-A9AB-082E1054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68" y="5930747"/>
            <a:ext cx="1074064" cy="625642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6FE6E705-EC4D-4838-BAAE-CAE564CB8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944" y="1228793"/>
            <a:ext cx="4400411" cy="440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57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464</Words>
  <Application>Microsoft Office PowerPoint</Application>
  <PresentationFormat>Widescreen</PresentationFormat>
  <Paragraphs>122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Tema do Office</vt:lpstr>
      <vt:lpstr>Estado da arte: Técnicas de quantificação de cafeína em produtos destinados ao consumo humano</vt:lpstr>
      <vt:lpstr>Trabalho de Conclusão de Curso Bacharelado em química</vt:lpstr>
      <vt:lpstr>Introdução</vt:lpstr>
      <vt:lpstr>Introdução</vt:lpstr>
      <vt:lpstr>Introdução</vt:lpstr>
      <vt:lpstr>Introdução</vt:lpstr>
      <vt:lpstr>Cafeína</vt:lpstr>
      <vt:lpstr>Cafeína</vt:lpstr>
      <vt:lpstr>Adendo</vt:lpstr>
      <vt:lpstr>Metodologia</vt:lpstr>
      <vt:lpstr>Metodologia</vt:lpstr>
      <vt:lpstr>Metodologia</vt:lpstr>
      <vt:lpstr>Metodologia</vt:lpstr>
      <vt:lpstr>Metodologia</vt:lpstr>
      <vt:lpstr>Revisão Bibliográfica</vt:lpstr>
      <vt:lpstr>Análise de dados</vt:lpstr>
      <vt:lpstr>Análise de dados</vt:lpstr>
      <vt:lpstr>Análise de dados</vt:lpstr>
      <vt:lpstr>Análise de dados</vt:lpstr>
      <vt:lpstr>Análise de dados</vt:lpstr>
      <vt:lpstr>Análise de dados</vt:lpstr>
      <vt:lpstr>Análise de dados</vt:lpstr>
      <vt:lpstr>Análise de dados</vt:lpstr>
      <vt:lpstr>Análise de dados</vt:lpstr>
      <vt:lpstr>Análise de dados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Estado da arte: Técnicas de quantificação de cafeína em produtos destinados ao consumo humano</dc:title>
  <dc:creator>Ari Luiz</dc:creator>
  <cp:lastModifiedBy>Ari Luiz</cp:lastModifiedBy>
  <cp:revision>7</cp:revision>
  <dcterms:created xsi:type="dcterms:W3CDTF">2021-06-15T18:08:28Z</dcterms:created>
  <dcterms:modified xsi:type="dcterms:W3CDTF">2021-06-15T20:49:04Z</dcterms:modified>
</cp:coreProperties>
</file>