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1" r:id="rId10"/>
    <p:sldId id="267" r:id="rId11"/>
    <p:sldId id="269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AE917-A3E5-4FB9-B2AF-591E757668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D6A252-5241-4B56-8138-983AA87A743D}">
      <dgm:prSet/>
      <dgm:spPr/>
      <dgm:t>
        <a:bodyPr/>
        <a:lstStyle/>
        <a:p>
          <a:pPr>
            <a:defRPr cap="all"/>
          </a:pPr>
          <a:r>
            <a:rPr lang="en-US"/>
            <a:t>1. Contexte du projet</a:t>
          </a:r>
        </a:p>
      </dgm:t>
    </dgm:pt>
    <dgm:pt modelId="{D24AC7C5-5CA5-4CA1-ADDF-79BCDF2492A3}" type="parTrans" cxnId="{9BFC7504-C688-407B-99C8-A065A306B8E7}">
      <dgm:prSet/>
      <dgm:spPr/>
      <dgm:t>
        <a:bodyPr/>
        <a:lstStyle/>
        <a:p>
          <a:endParaRPr lang="en-US"/>
        </a:p>
      </dgm:t>
    </dgm:pt>
    <dgm:pt modelId="{2426592E-5DF2-4EEB-BE0C-24732380D018}" type="sibTrans" cxnId="{9BFC7504-C688-407B-99C8-A065A306B8E7}">
      <dgm:prSet/>
      <dgm:spPr/>
      <dgm:t>
        <a:bodyPr/>
        <a:lstStyle/>
        <a:p>
          <a:endParaRPr lang="en-US"/>
        </a:p>
      </dgm:t>
    </dgm:pt>
    <dgm:pt modelId="{7EAC9B71-A52D-4355-95C1-0589B962CF86}">
      <dgm:prSet/>
      <dgm:spPr/>
      <dgm:t>
        <a:bodyPr/>
        <a:lstStyle/>
        <a:p>
          <a:pPr>
            <a:defRPr cap="all"/>
          </a:pPr>
          <a:r>
            <a:rPr lang="en-US"/>
            <a:t>2. Démarche scientifique</a:t>
          </a:r>
        </a:p>
      </dgm:t>
    </dgm:pt>
    <dgm:pt modelId="{7908C222-F0A1-4182-B68D-8617076A1AC2}" type="parTrans" cxnId="{6B9D04D3-7155-4FA2-B907-81B8AF2881B9}">
      <dgm:prSet/>
      <dgm:spPr/>
      <dgm:t>
        <a:bodyPr/>
        <a:lstStyle/>
        <a:p>
          <a:endParaRPr lang="en-US"/>
        </a:p>
      </dgm:t>
    </dgm:pt>
    <dgm:pt modelId="{ED4E70C7-F787-4A6D-B89A-B18E3CE40873}" type="sibTrans" cxnId="{6B9D04D3-7155-4FA2-B907-81B8AF2881B9}">
      <dgm:prSet/>
      <dgm:spPr/>
      <dgm:t>
        <a:bodyPr/>
        <a:lstStyle/>
        <a:p>
          <a:endParaRPr lang="en-US"/>
        </a:p>
      </dgm:t>
    </dgm:pt>
    <dgm:pt modelId="{782BAC73-683B-4287-9FD7-20B9E1D3B9F4}">
      <dgm:prSet/>
      <dgm:spPr/>
      <dgm:t>
        <a:bodyPr/>
        <a:lstStyle/>
        <a:p>
          <a:pPr>
            <a:defRPr cap="all"/>
          </a:pPr>
          <a:r>
            <a:rPr lang="en-US"/>
            <a:t>3. Modèles testés</a:t>
          </a:r>
        </a:p>
      </dgm:t>
    </dgm:pt>
    <dgm:pt modelId="{24D65066-F6D3-4A36-BEA1-27B8BD126934}" type="parTrans" cxnId="{31F955E4-E53F-48E3-9580-45867D5EB16F}">
      <dgm:prSet/>
      <dgm:spPr/>
      <dgm:t>
        <a:bodyPr/>
        <a:lstStyle/>
        <a:p>
          <a:endParaRPr lang="en-US"/>
        </a:p>
      </dgm:t>
    </dgm:pt>
    <dgm:pt modelId="{21BEBAE3-8E9F-4A1F-95D5-FF38C26A0BDA}" type="sibTrans" cxnId="{31F955E4-E53F-48E3-9580-45867D5EB16F}">
      <dgm:prSet/>
      <dgm:spPr/>
      <dgm:t>
        <a:bodyPr/>
        <a:lstStyle/>
        <a:p>
          <a:endParaRPr lang="en-US"/>
        </a:p>
      </dgm:t>
    </dgm:pt>
    <dgm:pt modelId="{355DD6C4-22C2-4F85-B0EA-0D1EAA9E3372}">
      <dgm:prSet/>
      <dgm:spPr/>
      <dgm:t>
        <a:bodyPr/>
        <a:lstStyle/>
        <a:p>
          <a:pPr>
            <a:defRPr cap="all"/>
          </a:pPr>
          <a:r>
            <a:rPr lang="en-US"/>
            <a:t>4. Application Streamlit</a:t>
          </a:r>
        </a:p>
      </dgm:t>
    </dgm:pt>
    <dgm:pt modelId="{102D879B-E42D-4148-8D9C-75471073288E}" type="parTrans" cxnId="{4CF61118-F65E-4F8F-98B6-FA05966CD73F}">
      <dgm:prSet/>
      <dgm:spPr/>
      <dgm:t>
        <a:bodyPr/>
        <a:lstStyle/>
        <a:p>
          <a:endParaRPr lang="en-US"/>
        </a:p>
      </dgm:t>
    </dgm:pt>
    <dgm:pt modelId="{D02E21C6-04FC-495A-9A64-1CD4CCAEDC4E}" type="sibTrans" cxnId="{4CF61118-F65E-4F8F-98B6-FA05966CD73F}">
      <dgm:prSet/>
      <dgm:spPr/>
      <dgm:t>
        <a:bodyPr/>
        <a:lstStyle/>
        <a:p>
          <a:endParaRPr lang="en-US"/>
        </a:p>
      </dgm:t>
    </dgm:pt>
    <dgm:pt modelId="{2A0A59E4-A1DE-444B-BEE2-9B5EB288F0A1}">
      <dgm:prSet/>
      <dgm:spPr/>
      <dgm:t>
        <a:bodyPr/>
        <a:lstStyle/>
        <a:p>
          <a:pPr>
            <a:defRPr cap="all"/>
          </a:pPr>
          <a:r>
            <a:rPr lang="en-US"/>
            <a:t>5. Démonstration</a:t>
          </a:r>
        </a:p>
      </dgm:t>
    </dgm:pt>
    <dgm:pt modelId="{4FFE3A97-5C37-4237-9154-05524808F5A5}" type="parTrans" cxnId="{D6818CB3-F3A7-4D78-86E5-401BCED3FDCF}">
      <dgm:prSet/>
      <dgm:spPr/>
      <dgm:t>
        <a:bodyPr/>
        <a:lstStyle/>
        <a:p>
          <a:endParaRPr lang="en-US"/>
        </a:p>
      </dgm:t>
    </dgm:pt>
    <dgm:pt modelId="{2DD4C879-2DDD-4840-88C8-2272F04510B0}" type="sibTrans" cxnId="{D6818CB3-F3A7-4D78-86E5-401BCED3FDCF}">
      <dgm:prSet/>
      <dgm:spPr/>
      <dgm:t>
        <a:bodyPr/>
        <a:lstStyle/>
        <a:p>
          <a:endParaRPr lang="en-US"/>
        </a:p>
      </dgm:t>
    </dgm:pt>
    <dgm:pt modelId="{74AC9392-6DBE-4D21-B844-B3410FA0967A}">
      <dgm:prSet/>
      <dgm:spPr/>
      <dgm:t>
        <a:bodyPr/>
        <a:lstStyle/>
        <a:p>
          <a:pPr>
            <a:defRPr cap="all"/>
          </a:pPr>
          <a:r>
            <a:rPr lang="en-US"/>
            <a:t>6. Conclusion &amp; Questions</a:t>
          </a:r>
        </a:p>
      </dgm:t>
    </dgm:pt>
    <dgm:pt modelId="{14A9E5BA-16CC-4ED0-BF65-2491EB0B9654}" type="parTrans" cxnId="{5A3E8D8C-4E0C-4EAD-B41F-E6BC090E58ED}">
      <dgm:prSet/>
      <dgm:spPr/>
      <dgm:t>
        <a:bodyPr/>
        <a:lstStyle/>
        <a:p>
          <a:endParaRPr lang="en-US"/>
        </a:p>
      </dgm:t>
    </dgm:pt>
    <dgm:pt modelId="{BC38FEBC-38D9-4D8A-800B-349830166C7F}" type="sibTrans" cxnId="{5A3E8D8C-4E0C-4EAD-B41F-E6BC090E58ED}">
      <dgm:prSet/>
      <dgm:spPr/>
      <dgm:t>
        <a:bodyPr/>
        <a:lstStyle/>
        <a:p>
          <a:endParaRPr lang="en-US"/>
        </a:p>
      </dgm:t>
    </dgm:pt>
    <dgm:pt modelId="{DEBB0AB1-620B-468E-AE87-88D208C62A80}" type="pres">
      <dgm:prSet presAssocID="{28DAE917-A3E5-4FB9-B2AF-591E757668D1}" presName="root" presStyleCnt="0">
        <dgm:presLayoutVars>
          <dgm:dir/>
          <dgm:resizeHandles val="exact"/>
        </dgm:presLayoutVars>
      </dgm:prSet>
      <dgm:spPr/>
    </dgm:pt>
    <dgm:pt modelId="{2C45DCF8-B142-4B98-A65C-2233C610B9BC}" type="pres">
      <dgm:prSet presAssocID="{DAD6A252-5241-4B56-8138-983AA87A743D}" presName="compNode" presStyleCnt="0"/>
      <dgm:spPr/>
    </dgm:pt>
    <dgm:pt modelId="{9FDD7873-C5C7-48AD-A31C-6679A0413997}" type="pres">
      <dgm:prSet presAssocID="{DAD6A252-5241-4B56-8138-983AA87A743D}" presName="iconBgRect" presStyleLbl="bgShp" presStyleIdx="0" presStyleCnt="6"/>
      <dgm:spPr/>
    </dgm:pt>
    <dgm:pt modelId="{94D8FE79-C760-453C-B729-A2D614E8F768}" type="pres">
      <dgm:prSet presAssocID="{DAD6A252-5241-4B56-8138-983AA87A74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54B01C2-E687-4230-AFE5-482B7DFEFAA6}" type="pres">
      <dgm:prSet presAssocID="{DAD6A252-5241-4B56-8138-983AA87A743D}" presName="spaceRect" presStyleCnt="0"/>
      <dgm:spPr/>
    </dgm:pt>
    <dgm:pt modelId="{0F9ED9A4-40E1-4174-AA55-8FF5985268FD}" type="pres">
      <dgm:prSet presAssocID="{DAD6A252-5241-4B56-8138-983AA87A743D}" presName="textRect" presStyleLbl="revTx" presStyleIdx="0" presStyleCnt="6">
        <dgm:presLayoutVars>
          <dgm:chMax val="1"/>
          <dgm:chPref val="1"/>
        </dgm:presLayoutVars>
      </dgm:prSet>
      <dgm:spPr/>
    </dgm:pt>
    <dgm:pt modelId="{5EF4D10D-5407-4C51-A761-EB140DF82ED5}" type="pres">
      <dgm:prSet presAssocID="{2426592E-5DF2-4EEB-BE0C-24732380D018}" presName="sibTrans" presStyleCnt="0"/>
      <dgm:spPr/>
    </dgm:pt>
    <dgm:pt modelId="{2D3FBDE3-C922-4D4C-9306-D1655C411E1B}" type="pres">
      <dgm:prSet presAssocID="{7EAC9B71-A52D-4355-95C1-0589B962CF86}" presName="compNode" presStyleCnt="0"/>
      <dgm:spPr/>
    </dgm:pt>
    <dgm:pt modelId="{81FEFF40-9765-4489-8F67-C49418CCDCF2}" type="pres">
      <dgm:prSet presAssocID="{7EAC9B71-A52D-4355-95C1-0589B962CF86}" presName="iconBgRect" presStyleLbl="bgShp" presStyleIdx="1" presStyleCnt="6"/>
      <dgm:spPr/>
    </dgm:pt>
    <dgm:pt modelId="{649BFE20-D604-462F-8E54-4E8E5C6C968D}" type="pres">
      <dgm:prSet presAssocID="{7EAC9B71-A52D-4355-95C1-0589B962CF8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her"/>
        </a:ext>
      </dgm:extLst>
    </dgm:pt>
    <dgm:pt modelId="{749471B6-6BA0-4640-8C82-EE38EF31A897}" type="pres">
      <dgm:prSet presAssocID="{7EAC9B71-A52D-4355-95C1-0589B962CF86}" presName="spaceRect" presStyleCnt="0"/>
      <dgm:spPr/>
    </dgm:pt>
    <dgm:pt modelId="{F64C5E0D-6BF5-45EC-BCDB-EA42F15A257C}" type="pres">
      <dgm:prSet presAssocID="{7EAC9B71-A52D-4355-95C1-0589B962CF86}" presName="textRect" presStyleLbl="revTx" presStyleIdx="1" presStyleCnt="6">
        <dgm:presLayoutVars>
          <dgm:chMax val="1"/>
          <dgm:chPref val="1"/>
        </dgm:presLayoutVars>
      </dgm:prSet>
      <dgm:spPr/>
    </dgm:pt>
    <dgm:pt modelId="{37C925A0-E7AB-4D77-8299-884622FEC253}" type="pres">
      <dgm:prSet presAssocID="{ED4E70C7-F787-4A6D-B89A-B18E3CE40873}" presName="sibTrans" presStyleCnt="0"/>
      <dgm:spPr/>
    </dgm:pt>
    <dgm:pt modelId="{1889DAAC-A3F4-41B9-91E6-C3CAA4F1F62B}" type="pres">
      <dgm:prSet presAssocID="{782BAC73-683B-4287-9FD7-20B9E1D3B9F4}" presName="compNode" presStyleCnt="0"/>
      <dgm:spPr/>
    </dgm:pt>
    <dgm:pt modelId="{BC8EE1FA-D012-4422-9981-BDBCD5403C35}" type="pres">
      <dgm:prSet presAssocID="{782BAC73-683B-4287-9FD7-20B9E1D3B9F4}" presName="iconBgRect" presStyleLbl="bgShp" presStyleIdx="2" presStyleCnt="6"/>
      <dgm:spPr/>
    </dgm:pt>
    <dgm:pt modelId="{607A4218-3164-4C6D-A8E8-FE7850144015}" type="pres">
      <dgm:prSet presAssocID="{782BAC73-683B-4287-9FD7-20B9E1D3B9F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F79350C7-3F6D-4FE8-8900-F1D7B233B6FD}" type="pres">
      <dgm:prSet presAssocID="{782BAC73-683B-4287-9FD7-20B9E1D3B9F4}" presName="spaceRect" presStyleCnt="0"/>
      <dgm:spPr/>
    </dgm:pt>
    <dgm:pt modelId="{A663D5D4-71B3-4D53-BA89-404DB679A867}" type="pres">
      <dgm:prSet presAssocID="{782BAC73-683B-4287-9FD7-20B9E1D3B9F4}" presName="textRect" presStyleLbl="revTx" presStyleIdx="2" presStyleCnt="6">
        <dgm:presLayoutVars>
          <dgm:chMax val="1"/>
          <dgm:chPref val="1"/>
        </dgm:presLayoutVars>
      </dgm:prSet>
      <dgm:spPr/>
    </dgm:pt>
    <dgm:pt modelId="{B2AAC453-37A8-4D86-8473-F69FD2268495}" type="pres">
      <dgm:prSet presAssocID="{21BEBAE3-8E9F-4A1F-95D5-FF38C26A0BDA}" presName="sibTrans" presStyleCnt="0"/>
      <dgm:spPr/>
    </dgm:pt>
    <dgm:pt modelId="{296451AF-BD7E-47FC-AC52-E500CD42C51C}" type="pres">
      <dgm:prSet presAssocID="{355DD6C4-22C2-4F85-B0EA-0D1EAA9E3372}" presName="compNode" presStyleCnt="0"/>
      <dgm:spPr/>
    </dgm:pt>
    <dgm:pt modelId="{01F0DB30-80B9-419E-8648-08AB5ED9C334}" type="pres">
      <dgm:prSet presAssocID="{355DD6C4-22C2-4F85-B0EA-0D1EAA9E3372}" presName="iconBgRect" presStyleLbl="bgShp" presStyleIdx="3" presStyleCnt="6"/>
      <dgm:spPr/>
    </dgm:pt>
    <dgm:pt modelId="{BCA5EBC1-D80D-4B97-BEFE-45FFD53BDAE0}" type="pres">
      <dgm:prSet presAssocID="{355DD6C4-22C2-4F85-B0EA-0D1EAA9E337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0495BBC-670B-45C6-ABFA-AFC4199B1C6B}" type="pres">
      <dgm:prSet presAssocID="{355DD6C4-22C2-4F85-B0EA-0D1EAA9E3372}" presName="spaceRect" presStyleCnt="0"/>
      <dgm:spPr/>
    </dgm:pt>
    <dgm:pt modelId="{A74AE224-A3EF-432A-8788-B308E4C7C95A}" type="pres">
      <dgm:prSet presAssocID="{355DD6C4-22C2-4F85-B0EA-0D1EAA9E3372}" presName="textRect" presStyleLbl="revTx" presStyleIdx="3" presStyleCnt="6">
        <dgm:presLayoutVars>
          <dgm:chMax val="1"/>
          <dgm:chPref val="1"/>
        </dgm:presLayoutVars>
      </dgm:prSet>
      <dgm:spPr/>
    </dgm:pt>
    <dgm:pt modelId="{E3F5ECF7-7E27-422E-BEA3-D69DB49E4DE9}" type="pres">
      <dgm:prSet presAssocID="{D02E21C6-04FC-495A-9A64-1CD4CCAEDC4E}" presName="sibTrans" presStyleCnt="0"/>
      <dgm:spPr/>
    </dgm:pt>
    <dgm:pt modelId="{91623A78-D7FE-4D4F-8633-C9A451410A94}" type="pres">
      <dgm:prSet presAssocID="{2A0A59E4-A1DE-444B-BEE2-9B5EB288F0A1}" presName="compNode" presStyleCnt="0"/>
      <dgm:spPr/>
    </dgm:pt>
    <dgm:pt modelId="{0D759F3E-C3FD-4F5D-BBF2-F85F43E88472}" type="pres">
      <dgm:prSet presAssocID="{2A0A59E4-A1DE-444B-BEE2-9B5EB288F0A1}" presName="iconBgRect" presStyleLbl="bgShp" presStyleIdx="4" presStyleCnt="6"/>
      <dgm:spPr/>
    </dgm:pt>
    <dgm:pt modelId="{A0196095-5B64-4B18-9F54-1BC3A57033E6}" type="pres">
      <dgm:prSet presAssocID="{2A0A59E4-A1DE-444B-BEE2-9B5EB288F0A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FA338C2E-8FB1-4E61-A794-F124C24C9CD3}" type="pres">
      <dgm:prSet presAssocID="{2A0A59E4-A1DE-444B-BEE2-9B5EB288F0A1}" presName="spaceRect" presStyleCnt="0"/>
      <dgm:spPr/>
    </dgm:pt>
    <dgm:pt modelId="{DCA20EB8-7A7C-47AA-A0F9-105BB7657EDC}" type="pres">
      <dgm:prSet presAssocID="{2A0A59E4-A1DE-444B-BEE2-9B5EB288F0A1}" presName="textRect" presStyleLbl="revTx" presStyleIdx="4" presStyleCnt="6">
        <dgm:presLayoutVars>
          <dgm:chMax val="1"/>
          <dgm:chPref val="1"/>
        </dgm:presLayoutVars>
      </dgm:prSet>
      <dgm:spPr/>
    </dgm:pt>
    <dgm:pt modelId="{246665A3-6750-42A3-A9B0-91CD183CBCC9}" type="pres">
      <dgm:prSet presAssocID="{2DD4C879-2DDD-4840-88C8-2272F04510B0}" presName="sibTrans" presStyleCnt="0"/>
      <dgm:spPr/>
    </dgm:pt>
    <dgm:pt modelId="{9180BE1C-A22A-4A74-9292-AEE5BF80441A}" type="pres">
      <dgm:prSet presAssocID="{74AC9392-6DBE-4D21-B844-B3410FA0967A}" presName="compNode" presStyleCnt="0"/>
      <dgm:spPr/>
    </dgm:pt>
    <dgm:pt modelId="{32E67BE5-2E30-444C-8571-DE822BBD7D87}" type="pres">
      <dgm:prSet presAssocID="{74AC9392-6DBE-4D21-B844-B3410FA0967A}" presName="iconBgRect" presStyleLbl="bgShp" presStyleIdx="5" presStyleCnt="6"/>
      <dgm:spPr/>
    </dgm:pt>
    <dgm:pt modelId="{1AE419EB-4914-4CEE-B729-6064676CF93F}" type="pres">
      <dgm:prSet presAssocID="{74AC9392-6DBE-4D21-B844-B3410FA0967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DA2AF37-01D8-4192-B481-95D2A5C869C4}" type="pres">
      <dgm:prSet presAssocID="{74AC9392-6DBE-4D21-B844-B3410FA0967A}" presName="spaceRect" presStyleCnt="0"/>
      <dgm:spPr/>
    </dgm:pt>
    <dgm:pt modelId="{FFAA8189-085B-4ECB-9A5A-CB5522DCDDCB}" type="pres">
      <dgm:prSet presAssocID="{74AC9392-6DBE-4D21-B844-B3410FA0967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CF42903-055E-4540-A3F9-CA943BA38313}" type="presOf" srcId="{74AC9392-6DBE-4D21-B844-B3410FA0967A}" destId="{FFAA8189-085B-4ECB-9A5A-CB5522DCDDCB}" srcOrd="0" destOrd="0" presId="urn:microsoft.com/office/officeart/2018/5/layout/IconCircleLabelList"/>
    <dgm:cxn modelId="{9BFC7504-C688-407B-99C8-A065A306B8E7}" srcId="{28DAE917-A3E5-4FB9-B2AF-591E757668D1}" destId="{DAD6A252-5241-4B56-8138-983AA87A743D}" srcOrd="0" destOrd="0" parTransId="{D24AC7C5-5CA5-4CA1-ADDF-79BCDF2492A3}" sibTransId="{2426592E-5DF2-4EEB-BE0C-24732380D018}"/>
    <dgm:cxn modelId="{4CF61118-F65E-4F8F-98B6-FA05966CD73F}" srcId="{28DAE917-A3E5-4FB9-B2AF-591E757668D1}" destId="{355DD6C4-22C2-4F85-B0EA-0D1EAA9E3372}" srcOrd="3" destOrd="0" parTransId="{102D879B-E42D-4148-8D9C-75471073288E}" sibTransId="{D02E21C6-04FC-495A-9A64-1CD4CCAEDC4E}"/>
    <dgm:cxn modelId="{7B4F3846-705C-4D12-A4E4-F99CC9D1895A}" type="presOf" srcId="{355DD6C4-22C2-4F85-B0EA-0D1EAA9E3372}" destId="{A74AE224-A3EF-432A-8788-B308E4C7C95A}" srcOrd="0" destOrd="0" presId="urn:microsoft.com/office/officeart/2018/5/layout/IconCircleLabelList"/>
    <dgm:cxn modelId="{7C4F9489-8DDE-4FBD-AC6E-C698DF218454}" type="presOf" srcId="{DAD6A252-5241-4B56-8138-983AA87A743D}" destId="{0F9ED9A4-40E1-4174-AA55-8FF5985268FD}" srcOrd="0" destOrd="0" presId="urn:microsoft.com/office/officeart/2018/5/layout/IconCircleLabelList"/>
    <dgm:cxn modelId="{5A3E8D8C-4E0C-4EAD-B41F-E6BC090E58ED}" srcId="{28DAE917-A3E5-4FB9-B2AF-591E757668D1}" destId="{74AC9392-6DBE-4D21-B844-B3410FA0967A}" srcOrd="5" destOrd="0" parTransId="{14A9E5BA-16CC-4ED0-BF65-2491EB0B9654}" sibTransId="{BC38FEBC-38D9-4D8A-800B-349830166C7F}"/>
    <dgm:cxn modelId="{51749F94-474C-4786-9F8A-13C225538533}" type="presOf" srcId="{7EAC9B71-A52D-4355-95C1-0589B962CF86}" destId="{F64C5E0D-6BF5-45EC-BCDB-EA42F15A257C}" srcOrd="0" destOrd="0" presId="urn:microsoft.com/office/officeart/2018/5/layout/IconCircleLabelList"/>
    <dgm:cxn modelId="{0949A995-C475-45AB-B7F9-CACD9219F368}" type="presOf" srcId="{782BAC73-683B-4287-9FD7-20B9E1D3B9F4}" destId="{A663D5D4-71B3-4D53-BA89-404DB679A867}" srcOrd="0" destOrd="0" presId="urn:microsoft.com/office/officeart/2018/5/layout/IconCircleLabelList"/>
    <dgm:cxn modelId="{D6818CB3-F3A7-4D78-86E5-401BCED3FDCF}" srcId="{28DAE917-A3E5-4FB9-B2AF-591E757668D1}" destId="{2A0A59E4-A1DE-444B-BEE2-9B5EB288F0A1}" srcOrd="4" destOrd="0" parTransId="{4FFE3A97-5C37-4237-9154-05524808F5A5}" sibTransId="{2DD4C879-2DDD-4840-88C8-2272F04510B0}"/>
    <dgm:cxn modelId="{6B9D04D3-7155-4FA2-B907-81B8AF2881B9}" srcId="{28DAE917-A3E5-4FB9-B2AF-591E757668D1}" destId="{7EAC9B71-A52D-4355-95C1-0589B962CF86}" srcOrd="1" destOrd="0" parTransId="{7908C222-F0A1-4182-B68D-8617076A1AC2}" sibTransId="{ED4E70C7-F787-4A6D-B89A-B18E3CE40873}"/>
    <dgm:cxn modelId="{B6679FD3-D2B0-4F73-B47E-2AFB17DD622D}" type="presOf" srcId="{2A0A59E4-A1DE-444B-BEE2-9B5EB288F0A1}" destId="{DCA20EB8-7A7C-47AA-A0F9-105BB7657EDC}" srcOrd="0" destOrd="0" presId="urn:microsoft.com/office/officeart/2018/5/layout/IconCircleLabelList"/>
    <dgm:cxn modelId="{31F955E4-E53F-48E3-9580-45867D5EB16F}" srcId="{28DAE917-A3E5-4FB9-B2AF-591E757668D1}" destId="{782BAC73-683B-4287-9FD7-20B9E1D3B9F4}" srcOrd="2" destOrd="0" parTransId="{24D65066-F6D3-4A36-BEA1-27B8BD126934}" sibTransId="{21BEBAE3-8E9F-4A1F-95D5-FF38C26A0BDA}"/>
    <dgm:cxn modelId="{EB1DB7FC-98C6-4318-9B4E-50D9B4A6153F}" type="presOf" srcId="{28DAE917-A3E5-4FB9-B2AF-591E757668D1}" destId="{DEBB0AB1-620B-468E-AE87-88D208C62A80}" srcOrd="0" destOrd="0" presId="urn:microsoft.com/office/officeart/2018/5/layout/IconCircleLabelList"/>
    <dgm:cxn modelId="{BF35FB67-846E-4891-B792-1D690C13C43F}" type="presParOf" srcId="{DEBB0AB1-620B-468E-AE87-88D208C62A80}" destId="{2C45DCF8-B142-4B98-A65C-2233C610B9BC}" srcOrd="0" destOrd="0" presId="urn:microsoft.com/office/officeart/2018/5/layout/IconCircleLabelList"/>
    <dgm:cxn modelId="{A0652629-2454-4E5D-90D1-BA067811F079}" type="presParOf" srcId="{2C45DCF8-B142-4B98-A65C-2233C610B9BC}" destId="{9FDD7873-C5C7-48AD-A31C-6679A0413997}" srcOrd="0" destOrd="0" presId="urn:microsoft.com/office/officeart/2018/5/layout/IconCircleLabelList"/>
    <dgm:cxn modelId="{B756B910-A33E-44ED-9606-E919EDDECEB0}" type="presParOf" srcId="{2C45DCF8-B142-4B98-A65C-2233C610B9BC}" destId="{94D8FE79-C760-453C-B729-A2D614E8F768}" srcOrd="1" destOrd="0" presId="urn:microsoft.com/office/officeart/2018/5/layout/IconCircleLabelList"/>
    <dgm:cxn modelId="{15E8E686-1EAF-401A-9B1C-89A9010803FB}" type="presParOf" srcId="{2C45DCF8-B142-4B98-A65C-2233C610B9BC}" destId="{454B01C2-E687-4230-AFE5-482B7DFEFAA6}" srcOrd="2" destOrd="0" presId="urn:microsoft.com/office/officeart/2018/5/layout/IconCircleLabelList"/>
    <dgm:cxn modelId="{A5C770F3-ECAD-425C-9EFF-F3E65BFCC91C}" type="presParOf" srcId="{2C45DCF8-B142-4B98-A65C-2233C610B9BC}" destId="{0F9ED9A4-40E1-4174-AA55-8FF5985268FD}" srcOrd="3" destOrd="0" presId="urn:microsoft.com/office/officeart/2018/5/layout/IconCircleLabelList"/>
    <dgm:cxn modelId="{9FD7710D-0644-4036-A266-0E270E2CAE07}" type="presParOf" srcId="{DEBB0AB1-620B-468E-AE87-88D208C62A80}" destId="{5EF4D10D-5407-4C51-A761-EB140DF82ED5}" srcOrd="1" destOrd="0" presId="urn:microsoft.com/office/officeart/2018/5/layout/IconCircleLabelList"/>
    <dgm:cxn modelId="{851EADBF-2BA1-4EBB-B2CB-D3980887581E}" type="presParOf" srcId="{DEBB0AB1-620B-468E-AE87-88D208C62A80}" destId="{2D3FBDE3-C922-4D4C-9306-D1655C411E1B}" srcOrd="2" destOrd="0" presId="urn:microsoft.com/office/officeart/2018/5/layout/IconCircleLabelList"/>
    <dgm:cxn modelId="{4A2D6E9D-6CA8-41E5-ADC0-FD65AFA401DF}" type="presParOf" srcId="{2D3FBDE3-C922-4D4C-9306-D1655C411E1B}" destId="{81FEFF40-9765-4489-8F67-C49418CCDCF2}" srcOrd="0" destOrd="0" presId="urn:microsoft.com/office/officeart/2018/5/layout/IconCircleLabelList"/>
    <dgm:cxn modelId="{23433984-EC7F-4ADF-8F0B-7A83ACFEA52A}" type="presParOf" srcId="{2D3FBDE3-C922-4D4C-9306-D1655C411E1B}" destId="{649BFE20-D604-462F-8E54-4E8E5C6C968D}" srcOrd="1" destOrd="0" presId="urn:microsoft.com/office/officeart/2018/5/layout/IconCircleLabelList"/>
    <dgm:cxn modelId="{E06D0682-3D7C-4901-A6B1-DDE818594348}" type="presParOf" srcId="{2D3FBDE3-C922-4D4C-9306-D1655C411E1B}" destId="{749471B6-6BA0-4640-8C82-EE38EF31A897}" srcOrd="2" destOrd="0" presId="urn:microsoft.com/office/officeart/2018/5/layout/IconCircleLabelList"/>
    <dgm:cxn modelId="{82F38B2D-113E-4751-ADAE-415DA8278767}" type="presParOf" srcId="{2D3FBDE3-C922-4D4C-9306-D1655C411E1B}" destId="{F64C5E0D-6BF5-45EC-BCDB-EA42F15A257C}" srcOrd="3" destOrd="0" presId="urn:microsoft.com/office/officeart/2018/5/layout/IconCircleLabelList"/>
    <dgm:cxn modelId="{062E7B2E-A1E6-4EEF-8CD0-AA4209F416F7}" type="presParOf" srcId="{DEBB0AB1-620B-468E-AE87-88D208C62A80}" destId="{37C925A0-E7AB-4D77-8299-884622FEC253}" srcOrd="3" destOrd="0" presId="urn:microsoft.com/office/officeart/2018/5/layout/IconCircleLabelList"/>
    <dgm:cxn modelId="{4BD89ABD-C589-490E-8FB4-0F9D26B82875}" type="presParOf" srcId="{DEBB0AB1-620B-468E-AE87-88D208C62A80}" destId="{1889DAAC-A3F4-41B9-91E6-C3CAA4F1F62B}" srcOrd="4" destOrd="0" presId="urn:microsoft.com/office/officeart/2018/5/layout/IconCircleLabelList"/>
    <dgm:cxn modelId="{7F44E812-4522-4E7D-BC46-57D382C1839A}" type="presParOf" srcId="{1889DAAC-A3F4-41B9-91E6-C3CAA4F1F62B}" destId="{BC8EE1FA-D012-4422-9981-BDBCD5403C35}" srcOrd="0" destOrd="0" presId="urn:microsoft.com/office/officeart/2018/5/layout/IconCircleLabelList"/>
    <dgm:cxn modelId="{150B4283-B380-4491-ADDA-01265143ACAD}" type="presParOf" srcId="{1889DAAC-A3F4-41B9-91E6-C3CAA4F1F62B}" destId="{607A4218-3164-4C6D-A8E8-FE7850144015}" srcOrd="1" destOrd="0" presId="urn:microsoft.com/office/officeart/2018/5/layout/IconCircleLabelList"/>
    <dgm:cxn modelId="{FC7EF2F2-E29D-4FA5-91B0-4FA2959AFF25}" type="presParOf" srcId="{1889DAAC-A3F4-41B9-91E6-C3CAA4F1F62B}" destId="{F79350C7-3F6D-4FE8-8900-F1D7B233B6FD}" srcOrd="2" destOrd="0" presId="urn:microsoft.com/office/officeart/2018/5/layout/IconCircleLabelList"/>
    <dgm:cxn modelId="{990F388E-3D08-4E66-90AE-7A76F8602862}" type="presParOf" srcId="{1889DAAC-A3F4-41B9-91E6-C3CAA4F1F62B}" destId="{A663D5D4-71B3-4D53-BA89-404DB679A867}" srcOrd="3" destOrd="0" presId="urn:microsoft.com/office/officeart/2018/5/layout/IconCircleLabelList"/>
    <dgm:cxn modelId="{F2A3F246-12E3-4827-A762-32588CE56B6E}" type="presParOf" srcId="{DEBB0AB1-620B-468E-AE87-88D208C62A80}" destId="{B2AAC453-37A8-4D86-8473-F69FD2268495}" srcOrd="5" destOrd="0" presId="urn:microsoft.com/office/officeart/2018/5/layout/IconCircleLabelList"/>
    <dgm:cxn modelId="{03FDD112-B8FA-4649-B17E-3B0456978007}" type="presParOf" srcId="{DEBB0AB1-620B-468E-AE87-88D208C62A80}" destId="{296451AF-BD7E-47FC-AC52-E500CD42C51C}" srcOrd="6" destOrd="0" presId="urn:microsoft.com/office/officeart/2018/5/layout/IconCircleLabelList"/>
    <dgm:cxn modelId="{545F57D7-5BC3-464B-AA63-8359292C393B}" type="presParOf" srcId="{296451AF-BD7E-47FC-AC52-E500CD42C51C}" destId="{01F0DB30-80B9-419E-8648-08AB5ED9C334}" srcOrd="0" destOrd="0" presId="urn:microsoft.com/office/officeart/2018/5/layout/IconCircleLabelList"/>
    <dgm:cxn modelId="{06AAE9F7-4207-48DB-94A9-0E0A6A590AD3}" type="presParOf" srcId="{296451AF-BD7E-47FC-AC52-E500CD42C51C}" destId="{BCA5EBC1-D80D-4B97-BEFE-45FFD53BDAE0}" srcOrd="1" destOrd="0" presId="urn:microsoft.com/office/officeart/2018/5/layout/IconCircleLabelList"/>
    <dgm:cxn modelId="{A4FC64A8-5A64-46D1-A492-B6F85AB82749}" type="presParOf" srcId="{296451AF-BD7E-47FC-AC52-E500CD42C51C}" destId="{10495BBC-670B-45C6-ABFA-AFC4199B1C6B}" srcOrd="2" destOrd="0" presId="urn:microsoft.com/office/officeart/2018/5/layout/IconCircleLabelList"/>
    <dgm:cxn modelId="{EBAF6814-898C-4BB0-B371-6444EA890FF5}" type="presParOf" srcId="{296451AF-BD7E-47FC-AC52-E500CD42C51C}" destId="{A74AE224-A3EF-432A-8788-B308E4C7C95A}" srcOrd="3" destOrd="0" presId="urn:microsoft.com/office/officeart/2018/5/layout/IconCircleLabelList"/>
    <dgm:cxn modelId="{6E579DC6-B8A1-47CA-A947-6762C28FF64A}" type="presParOf" srcId="{DEBB0AB1-620B-468E-AE87-88D208C62A80}" destId="{E3F5ECF7-7E27-422E-BEA3-D69DB49E4DE9}" srcOrd="7" destOrd="0" presId="urn:microsoft.com/office/officeart/2018/5/layout/IconCircleLabelList"/>
    <dgm:cxn modelId="{8A4CD3C5-D343-4AD9-A700-2F0D9287B3EF}" type="presParOf" srcId="{DEBB0AB1-620B-468E-AE87-88D208C62A80}" destId="{91623A78-D7FE-4D4F-8633-C9A451410A94}" srcOrd="8" destOrd="0" presId="urn:microsoft.com/office/officeart/2018/5/layout/IconCircleLabelList"/>
    <dgm:cxn modelId="{C3662AD8-0633-4D9A-B2FD-16DB4AEFC8F3}" type="presParOf" srcId="{91623A78-D7FE-4D4F-8633-C9A451410A94}" destId="{0D759F3E-C3FD-4F5D-BBF2-F85F43E88472}" srcOrd="0" destOrd="0" presId="urn:microsoft.com/office/officeart/2018/5/layout/IconCircleLabelList"/>
    <dgm:cxn modelId="{2CF051E9-5B8A-42F8-B091-90148AC7C6C0}" type="presParOf" srcId="{91623A78-D7FE-4D4F-8633-C9A451410A94}" destId="{A0196095-5B64-4B18-9F54-1BC3A57033E6}" srcOrd="1" destOrd="0" presId="urn:microsoft.com/office/officeart/2018/5/layout/IconCircleLabelList"/>
    <dgm:cxn modelId="{E8AE749C-02CA-4C1A-A52D-E3690E148CD1}" type="presParOf" srcId="{91623A78-D7FE-4D4F-8633-C9A451410A94}" destId="{FA338C2E-8FB1-4E61-A794-F124C24C9CD3}" srcOrd="2" destOrd="0" presId="urn:microsoft.com/office/officeart/2018/5/layout/IconCircleLabelList"/>
    <dgm:cxn modelId="{7E20E72B-DC58-4D29-A223-23C015BE4744}" type="presParOf" srcId="{91623A78-D7FE-4D4F-8633-C9A451410A94}" destId="{DCA20EB8-7A7C-47AA-A0F9-105BB7657EDC}" srcOrd="3" destOrd="0" presId="urn:microsoft.com/office/officeart/2018/5/layout/IconCircleLabelList"/>
    <dgm:cxn modelId="{B672879F-AA3D-4C35-8C57-5C5DD23E2387}" type="presParOf" srcId="{DEBB0AB1-620B-468E-AE87-88D208C62A80}" destId="{246665A3-6750-42A3-A9B0-91CD183CBCC9}" srcOrd="9" destOrd="0" presId="urn:microsoft.com/office/officeart/2018/5/layout/IconCircleLabelList"/>
    <dgm:cxn modelId="{6710101C-3A31-4A9D-8225-8410A3DFF4E7}" type="presParOf" srcId="{DEBB0AB1-620B-468E-AE87-88D208C62A80}" destId="{9180BE1C-A22A-4A74-9292-AEE5BF80441A}" srcOrd="10" destOrd="0" presId="urn:microsoft.com/office/officeart/2018/5/layout/IconCircleLabelList"/>
    <dgm:cxn modelId="{136B0431-3E1D-46B6-A5EF-993F2AABA8C5}" type="presParOf" srcId="{9180BE1C-A22A-4A74-9292-AEE5BF80441A}" destId="{32E67BE5-2E30-444C-8571-DE822BBD7D87}" srcOrd="0" destOrd="0" presId="urn:microsoft.com/office/officeart/2018/5/layout/IconCircleLabelList"/>
    <dgm:cxn modelId="{278134DF-3202-416D-AF10-15A803403C8C}" type="presParOf" srcId="{9180BE1C-A22A-4A74-9292-AEE5BF80441A}" destId="{1AE419EB-4914-4CEE-B729-6064676CF93F}" srcOrd="1" destOrd="0" presId="urn:microsoft.com/office/officeart/2018/5/layout/IconCircleLabelList"/>
    <dgm:cxn modelId="{A58AB6A9-9556-462F-8D74-1E8E4490443D}" type="presParOf" srcId="{9180BE1C-A22A-4A74-9292-AEE5BF80441A}" destId="{8DA2AF37-01D8-4192-B481-95D2A5C869C4}" srcOrd="2" destOrd="0" presId="urn:microsoft.com/office/officeart/2018/5/layout/IconCircleLabelList"/>
    <dgm:cxn modelId="{D2E9E041-3799-4412-B261-716FECCBC8E2}" type="presParOf" srcId="{9180BE1C-A22A-4A74-9292-AEE5BF80441A}" destId="{FFAA8189-085B-4ECB-9A5A-CB5522DCDD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6924B8-C7DD-4E90-9EC8-93C04DFC8FA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CCBF1B-66EB-4A21-8433-5E8A150649C6}">
      <dgm:prSet/>
      <dgm:spPr/>
      <dgm:t>
        <a:bodyPr/>
        <a:lstStyle/>
        <a:p>
          <a:r>
            <a:rPr lang="en-US"/>
            <a:t>Problématique : Améliorer la prévention du diabète</a:t>
          </a:r>
        </a:p>
      </dgm:t>
    </dgm:pt>
    <dgm:pt modelId="{CB61455D-E5D7-4788-AB12-1C0161FC609B}" type="parTrans" cxnId="{44110C6D-2C9F-4E6C-9426-779EBB46749A}">
      <dgm:prSet/>
      <dgm:spPr/>
      <dgm:t>
        <a:bodyPr/>
        <a:lstStyle/>
        <a:p>
          <a:endParaRPr lang="en-US"/>
        </a:p>
      </dgm:t>
    </dgm:pt>
    <dgm:pt modelId="{66CE8534-546F-4FB2-B5F6-F22376DAC857}" type="sibTrans" cxnId="{44110C6D-2C9F-4E6C-9426-779EBB46749A}">
      <dgm:prSet/>
      <dgm:spPr/>
      <dgm:t>
        <a:bodyPr/>
        <a:lstStyle/>
        <a:p>
          <a:endParaRPr lang="en-US"/>
        </a:p>
      </dgm:t>
    </dgm:pt>
    <dgm:pt modelId="{822E7102-092E-4864-BC58-74A7FC664B43}">
      <dgm:prSet/>
      <dgm:spPr/>
      <dgm:t>
        <a:bodyPr/>
        <a:lstStyle/>
        <a:p>
          <a:r>
            <a:rPr lang="en-US"/>
            <a:t>Base de données : Pima Indians Diabetes Dataset</a:t>
          </a:r>
        </a:p>
      </dgm:t>
    </dgm:pt>
    <dgm:pt modelId="{C1067193-2142-4D15-BF8F-0075EC29C4F7}" type="parTrans" cxnId="{919D88D5-D2D0-4006-B2EE-5622D2EA09CE}">
      <dgm:prSet/>
      <dgm:spPr/>
      <dgm:t>
        <a:bodyPr/>
        <a:lstStyle/>
        <a:p>
          <a:endParaRPr lang="en-US"/>
        </a:p>
      </dgm:t>
    </dgm:pt>
    <dgm:pt modelId="{2ECFB4A3-3B80-4982-BBDF-C1F78B282BBC}" type="sibTrans" cxnId="{919D88D5-D2D0-4006-B2EE-5622D2EA09CE}">
      <dgm:prSet/>
      <dgm:spPr/>
      <dgm:t>
        <a:bodyPr/>
        <a:lstStyle/>
        <a:p>
          <a:endParaRPr lang="en-US"/>
        </a:p>
      </dgm:t>
    </dgm:pt>
    <dgm:pt modelId="{712D3D5C-7AF5-4EF0-9F1E-8E045C224899}">
      <dgm:prSet/>
      <dgm:spPr/>
      <dgm:t>
        <a:bodyPr/>
        <a:lstStyle/>
        <a:p>
          <a:r>
            <a:rPr lang="en-US"/>
            <a:t>Objectif : Prédire le risque via des données médicales simples</a:t>
          </a:r>
        </a:p>
      </dgm:t>
    </dgm:pt>
    <dgm:pt modelId="{B7DE9FE0-20DE-48C9-8058-7873F405B4CD}" type="parTrans" cxnId="{B23E48F2-A8B6-4BFA-AB19-AC6AD8842786}">
      <dgm:prSet/>
      <dgm:spPr/>
      <dgm:t>
        <a:bodyPr/>
        <a:lstStyle/>
        <a:p>
          <a:endParaRPr lang="en-US"/>
        </a:p>
      </dgm:t>
    </dgm:pt>
    <dgm:pt modelId="{D6475B7B-BDC9-477D-A767-2E771F71B0EF}" type="sibTrans" cxnId="{B23E48F2-A8B6-4BFA-AB19-AC6AD8842786}">
      <dgm:prSet/>
      <dgm:spPr/>
      <dgm:t>
        <a:bodyPr/>
        <a:lstStyle/>
        <a:p>
          <a:endParaRPr lang="en-US"/>
        </a:p>
      </dgm:t>
    </dgm:pt>
    <dgm:pt modelId="{6F9B2DE6-79E2-491E-978E-E8563B0EC653}" type="pres">
      <dgm:prSet presAssocID="{916924B8-C7DD-4E90-9EC8-93C04DFC8FA2}" presName="outerComposite" presStyleCnt="0">
        <dgm:presLayoutVars>
          <dgm:chMax val="5"/>
          <dgm:dir/>
          <dgm:resizeHandles val="exact"/>
        </dgm:presLayoutVars>
      </dgm:prSet>
      <dgm:spPr/>
    </dgm:pt>
    <dgm:pt modelId="{B38EA8CC-1993-4521-9B16-932BF4AE8AB8}" type="pres">
      <dgm:prSet presAssocID="{916924B8-C7DD-4E90-9EC8-93C04DFC8FA2}" presName="dummyMaxCanvas" presStyleCnt="0">
        <dgm:presLayoutVars/>
      </dgm:prSet>
      <dgm:spPr/>
    </dgm:pt>
    <dgm:pt modelId="{66212A8C-C8C2-4FE4-9954-2293C8327230}" type="pres">
      <dgm:prSet presAssocID="{916924B8-C7DD-4E90-9EC8-93C04DFC8FA2}" presName="ThreeNodes_1" presStyleLbl="node1" presStyleIdx="0" presStyleCnt="3">
        <dgm:presLayoutVars>
          <dgm:bulletEnabled val="1"/>
        </dgm:presLayoutVars>
      </dgm:prSet>
      <dgm:spPr/>
    </dgm:pt>
    <dgm:pt modelId="{D61F9EA6-3A53-4178-8BDD-321CEF21A8E8}" type="pres">
      <dgm:prSet presAssocID="{916924B8-C7DD-4E90-9EC8-93C04DFC8FA2}" presName="ThreeNodes_2" presStyleLbl="node1" presStyleIdx="1" presStyleCnt="3">
        <dgm:presLayoutVars>
          <dgm:bulletEnabled val="1"/>
        </dgm:presLayoutVars>
      </dgm:prSet>
      <dgm:spPr/>
    </dgm:pt>
    <dgm:pt modelId="{ED5A0400-41BC-4A69-8744-046D2491F2D1}" type="pres">
      <dgm:prSet presAssocID="{916924B8-C7DD-4E90-9EC8-93C04DFC8FA2}" presName="ThreeNodes_3" presStyleLbl="node1" presStyleIdx="2" presStyleCnt="3">
        <dgm:presLayoutVars>
          <dgm:bulletEnabled val="1"/>
        </dgm:presLayoutVars>
      </dgm:prSet>
      <dgm:spPr/>
    </dgm:pt>
    <dgm:pt modelId="{A29337ED-D672-4992-B673-5C3962F59356}" type="pres">
      <dgm:prSet presAssocID="{916924B8-C7DD-4E90-9EC8-93C04DFC8FA2}" presName="ThreeConn_1-2" presStyleLbl="fgAccFollowNode1" presStyleIdx="0" presStyleCnt="2">
        <dgm:presLayoutVars>
          <dgm:bulletEnabled val="1"/>
        </dgm:presLayoutVars>
      </dgm:prSet>
      <dgm:spPr/>
    </dgm:pt>
    <dgm:pt modelId="{37929DA7-46C5-45CA-8BF7-F0D11972C073}" type="pres">
      <dgm:prSet presAssocID="{916924B8-C7DD-4E90-9EC8-93C04DFC8FA2}" presName="ThreeConn_2-3" presStyleLbl="fgAccFollowNode1" presStyleIdx="1" presStyleCnt="2">
        <dgm:presLayoutVars>
          <dgm:bulletEnabled val="1"/>
        </dgm:presLayoutVars>
      </dgm:prSet>
      <dgm:spPr/>
    </dgm:pt>
    <dgm:pt modelId="{3E15AA06-06E1-4133-A30A-EF2E2D6E5DD8}" type="pres">
      <dgm:prSet presAssocID="{916924B8-C7DD-4E90-9EC8-93C04DFC8FA2}" presName="ThreeNodes_1_text" presStyleLbl="node1" presStyleIdx="2" presStyleCnt="3">
        <dgm:presLayoutVars>
          <dgm:bulletEnabled val="1"/>
        </dgm:presLayoutVars>
      </dgm:prSet>
      <dgm:spPr/>
    </dgm:pt>
    <dgm:pt modelId="{55CA21EF-9DBF-4142-8F6A-72E2BDC499EE}" type="pres">
      <dgm:prSet presAssocID="{916924B8-C7DD-4E90-9EC8-93C04DFC8FA2}" presName="ThreeNodes_2_text" presStyleLbl="node1" presStyleIdx="2" presStyleCnt="3">
        <dgm:presLayoutVars>
          <dgm:bulletEnabled val="1"/>
        </dgm:presLayoutVars>
      </dgm:prSet>
      <dgm:spPr/>
    </dgm:pt>
    <dgm:pt modelId="{0C752702-8EFC-4E37-BD82-C2FBB4842425}" type="pres">
      <dgm:prSet presAssocID="{916924B8-C7DD-4E90-9EC8-93C04DFC8FA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98C4806-F174-40E9-AD86-8563FCF48740}" type="presOf" srcId="{F1CCBF1B-66EB-4A21-8433-5E8A150649C6}" destId="{3E15AA06-06E1-4133-A30A-EF2E2D6E5DD8}" srcOrd="1" destOrd="0" presId="urn:microsoft.com/office/officeart/2005/8/layout/vProcess5"/>
    <dgm:cxn modelId="{187F1926-6E7E-41A2-8F0E-0C19A3E93AB4}" type="presOf" srcId="{66CE8534-546F-4FB2-B5F6-F22376DAC857}" destId="{A29337ED-D672-4992-B673-5C3962F59356}" srcOrd="0" destOrd="0" presId="urn:microsoft.com/office/officeart/2005/8/layout/vProcess5"/>
    <dgm:cxn modelId="{1E435937-888A-465D-89FD-0262B7829299}" type="presOf" srcId="{2ECFB4A3-3B80-4982-BBDF-C1F78B282BBC}" destId="{37929DA7-46C5-45CA-8BF7-F0D11972C073}" srcOrd="0" destOrd="0" presId="urn:microsoft.com/office/officeart/2005/8/layout/vProcess5"/>
    <dgm:cxn modelId="{04308766-8BA4-4A32-A33A-8446D79C6BAC}" type="presOf" srcId="{712D3D5C-7AF5-4EF0-9F1E-8E045C224899}" destId="{0C752702-8EFC-4E37-BD82-C2FBB4842425}" srcOrd="1" destOrd="0" presId="urn:microsoft.com/office/officeart/2005/8/layout/vProcess5"/>
    <dgm:cxn modelId="{44110C6D-2C9F-4E6C-9426-779EBB46749A}" srcId="{916924B8-C7DD-4E90-9EC8-93C04DFC8FA2}" destId="{F1CCBF1B-66EB-4A21-8433-5E8A150649C6}" srcOrd="0" destOrd="0" parTransId="{CB61455D-E5D7-4788-AB12-1C0161FC609B}" sibTransId="{66CE8534-546F-4FB2-B5F6-F22376DAC857}"/>
    <dgm:cxn modelId="{3C29077C-0AFE-4CA5-AFD6-CDF51ABA8DFF}" type="presOf" srcId="{822E7102-092E-4864-BC58-74A7FC664B43}" destId="{D61F9EA6-3A53-4178-8BDD-321CEF21A8E8}" srcOrd="0" destOrd="0" presId="urn:microsoft.com/office/officeart/2005/8/layout/vProcess5"/>
    <dgm:cxn modelId="{9E2EE37D-0064-44EC-9C41-021FD8C0643C}" type="presOf" srcId="{712D3D5C-7AF5-4EF0-9F1E-8E045C224899}" destId="{ED5A0400-41BC-4A69-8744-046D2491F2D1}" srcOrd="0" destOrd="0" presId="urn:microsoft.com/office/officeart/2005/8/layout/vProcess5"/>
    <dgm:cxn modelId="{BAFD0A88-E149-4B53-A788-300646759C34}" type="presOf" srcId="{822E7102-092E-4864-BC58-74A7FC664B43}" destId="{55CA21EF-9DBF-4142-8F6A-72E2BDC499EE}" srcOrd="1" destOrd="0" presId="urn:microsoft.com/office/officeart/2005/8/layout/vProcess5"/>
    <dgm:cxn modelId="{5B0D8AC6-C2EA-4503-9DF8-981F4BC00CFF}" type="presOf" srcId="{F1CCBF1B-66EB-4A21-8433-5E8A150649C6}" destId="{66212A8C-C8C2-4FE4-9954-2293C8327230}" srcOrd="0" destOrd="0" presId="urn:microsoft.com/office/officeart/2005/8/layout/vProcess5"/>
    <dgm:cxn modelId="{919D88D5-D2D0-4006-B2EE-5622D2EA09CE}" srcId="{916924B8-C7DD-4E90-9EC8-93C04DFC8FA2}" destId="{822E7102-092E-4864-BC58-74A7FC664B43}" srcOrd="1" destOrd="0" parTransId="{C1067193-2142-4D15-BF8F-0075EC29C4F7}" sibTransId="{2ECFB4A3-3B80-4982-BBDF-C1F78B282BBC}"/>
    <dgm:cxn modelId="{B23E48F2-A8B6-4BFA-AB19-AC6AD8842786}" srcId="{916924B8-C7DD-4E90-9EC8-93C04DFC8FA2}" destId="{712D3D5C-7AF5-4EF0-9F1E-8E045C224899}" srcOrd="2" destOrd="0" parTransId="{B7DE9FE0-20DE-48C9-8058-7873F405B4CD}" sibTransId="{D6475B7B-BDC9-477D-A767-2E771F71B0EF}"/>
    <dgm:cxn modelId="{964FEEFE-8347-4A3E-8B7B-8128ED7ED824}" type="presOf" srcId="{916924B8-C7DD-4E90-9EC8-93C04DFC8FA2}" destId="{6F9B2DE6-79E2-491E-978E-E8563B0EC653}" srcOrd="0" destOrd="0" presId="urn:microsoft.com/office/officeart/2005/8/layout/vProcess5"/>
    <dgm:cxn modelId="{04BF7791-5C4E-480E-9D77-DFD4515D27E5}" type="presParOf" srcId="{6F9B2DE6-79E2-491E-978E-E8563B0EC653}" destId="{B38EA8CC-1993-4521-9B16-932BF4AE8AB8}" srcOrd="0" destOrd="0" presId="urn:microsoft.com/office/officeart/2005/8/layout/vProcess5"/>
    <dgm:cxn modelId="{E8CD1A5C-D1DE-429F-B371-52FB76808ED1}" type="presParOf" srcId="{6F9B2DE6-79E2-491E-978E-E8563B0EC653}" destId="{66212A8C-C8C2-4FE4-9954-2293C8327230}" srcOrd="1" destOrd="0" presId="urn:microsoft.com/office/officeart/2005/8/layout/vProcess5"/>
    <dgm:cxn modelId="{7C99EC88-EB33-4905-9EF8-6A9AAABDBE69}" type="presParOf" srcId="{6F9B2DE6-79E2-491E-978E-E8563B0EC653}" destId="{D61F9EA6-3A53-4178-8BDD-321CEF21A8E8}" srcOrd="2" destOrd="0" presId="urn:microsoft.com/office/officeart/2005/8/layout/vProcess5"/>
    <dgm:cxn modelId="{D2EBEECA-AF82-475A-A3F0-176F57A2863F}" type="presParOf" srcId="{6F9B2DE6-79E2-491E-978E-E8563B0EC653}" destId="{ED5A0400-41BC-4A69-8744-046D2491F2D1}" srcOrd="3" destOrd="0" presId="urn:microsoft.com/office/officeart/2005/8/layout/vProcess5"/>
    <dgm:cxn modelId="{FF6696A2-3DA5-425A-A720-2B8B6969D320}" type="presParOf" srcId="{6F9B2DE6-79E2-491E-978E-E8563B0EC653}" destId="{A29337ED-D672-4992-B673-5C3962F59356}" srcOrd="4" destOrd="0" presId="urn:microsoft.com/office/officeart/2005/8/layout/vProcess5"/>
    <dgm:cxn modelId="{98479ACA-175A-4663-8C53-853A4F111468}" type="presParOf" srcId="{6F9B2DE6-79E2-491E-978E-E8563B0EC653}" destId="{37929DA7-46C5-45CA-8BF7-F0D11972C073}" srcOrd="5" destOrd="0" presId="urn:microsoft.com/office/officeart/2005/8/layout/vProcess5"/>
    <dgm:cxn modelId="{A83A8A00-D716-4DE5-B06B-AA6B6E7F1649}" type="presParOf" srcId="{6F9B2DE6-79E2-491E-978E-E8563B0EC653}" destId="{3E15AA06-06E1-4133-A30A-EF2E2D6E5DD8}" srcOrd="6" destOrd="0" presId="urn:microsoft.com/office/officeart/2005/8/layout/vProcess5"/>
    <dgm:cxn modelId="{FB09CB68-10B9-4CA4-A4B0-045DFFC8B828}" type="presParOf" srcId="{6F9B2DE6-79E2-491E-978E-E8563B0EC653}" destId="{55CA21EF-9DBF-4142-8F6A-72E2BDC499EE}" srcOrd="7" destOrd="0" presId="urn:microsoft.com/office/officeart/2005/8/layout/vProcess5"/>
    <dgm:cxn modelId="{289C2832-5DD0-439B-8350-99326B610DA9}" type="presParOf" srcId="{6F9B2DE6-79E2-491E-978E-E8563B0EC653}" destId="{0C752702-8EFC-4E37-BD82-C2FBB48424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631091-C974-410C-8FC8-AB40A08A6F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9F8303E-CAE4-425D-ABC6-7F25E178F2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Nettoyage des données (valeurs manquantes, outliers)</a:t>
          </a:r>
        </a:p>
      </dgm:t>
    </dgm:pt>
    <dgm:pt modelId="{CEAB04F1-886B-41AB-96F9-1EF02F62F900}" type="parTrans" cxnId="{97CAA0E0-B157-44E1-B4EA-840A6F6EE832}">
      <dgm:prSet/>
      <dgm:spPr/>
      <dgm:t>
        <a:bodyPr/>
        <a:lstStyle/>
        <a:p>
          <a:endParaRPr lang="en-US"/>
        </a:p>
      </dgm:t>
    </dgm:pt>
    <dgm:pt modelId="{AEED6D69-CB07-4D2E-AD91-1C2616C3B956}" type="sibTrans" cxnId="{97CAA0E0-B157-44E1-B4EA-840A6F6EE832}">
      <dgm:prSet/>
      <dgm:spPr/>
      <dgm:t>
        <a:bodyPr/>
        <a:lstStyle/>
        <a:p>
          <a:endParaRPr lang="en-US"/>
        </a:p>
      </dgm:t>
    </dgm:pt>
    <dgm:pt modelId="{302B52C9-AAFD-4EE8-B429-8D097A9070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Normalisation (StandardScaler)</a:t>
          </a:r>
        </a:p>
      </dgm:t>
    </dgm:pt>
    <dgm:pt modelId="{2B8523C7-D1C1-43A0-83F0-FF05CDBDED92}" type="parTrans" cxnId="{F0A4A0EC-205D-4FDE-AE68-103942545BF0}">
      <dgm:prSet/>
      <dgm:spPr/>
      <dgm:t>
        <a:bodyPr/>
        <a:lstStyle/>
        <a:p>
          <a:endParaRPr lang="en-US"/>
        </a:p>
      </dgm:t>
    </dgm:pt>
    <dgm:pt modelId="{8FED6368-3425-4EC9-9A8F-9F8D20581F99}" type="sibTrans" cxnId="{F0A4A0EC-205D-4FDE-AE68-103942545BF0}">
      <dgm:prSet/>
      <dgm:spPr/>
      <dgm:t>
        <a:bodyPr/>
        <a:lstStyle/>
        <a:p>
          <a:endParaRPr lang="en-US"/>
        </a:p>
      </dgm:t>
    </dgm:pt>
    <dgm:pt modelId="{C80DAA4D-C23C-4330-A63E-1650BE5063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 : 8 variables</a:t>
          </a:r>
        </a:p>
      </dgm:t>
    </dgm:pt>
    <dgm:pt modelId="{F02EB556-7016-4F16-A19E-4EC0B65D0F07}" type="parTrans" cxnId="{AAE37FAB-B369-488D-8D71-873F79EF8152}">
      <dgm:prSet/>
      <dgm:spPr/>
      <dgm:t>
        <a:bodyPr/>
        <a:lstStyle/>
        <a:p>
          <a:endParaRPr lang="en-US"/>
        </a:p>
      </dgm:t>
    </dgm:pt>
    <dgm:pt modelId="{30E9A7FC-0120-458F-B80C-370281CAF87B}" type="sibTrans" cxnId="{AAE37FAB-B369-488D-8D71-873F79EF8152}">
      <dgm:prSet/>
      <dgm:spPr/>
      <dgm:t>
        <a:bodyPr/>
        <a:lstStyle/>
        <a:p>
          <a:endParaRPr lang="en-US"/>
        </a:p>
      </dgm:t>
    </dgm:pt>
    <dgm:pt modelId="{C486727A-79F3-4EA1-A8BF-43C24D7780D0}" type="pres">
      <dgm:prSet presAssocID="{0B631091-C974-410C-8FC8-AB40A08A6F36}" presName="root" presStyleCnt="0">
        <dgm:presLayoutVars>
          <dgm:dir/>
          <dgm:resizeHandles val="exact"/>
        </dgm:presLayoutVars>
      </dgm:prSet>
      <dgm:spPr/>
    </dgm:pt>
    <dgm:pt modelId="{9E505895-C57A-4BAC-9206-B1FE719D7C19}" type="pres">
      <dgm:prSet presAssocID="{C9F8303E-CAE4-425D-ABC6-7F25E178F27E}" presName="compNode" presStyleCnt="0"/>
      <dgm:spPr/>
    </dgm:pt>
    <dgm:pt modelId="{10EA612F-4605-4689-B313-31092017C450}" type="pres">
      <dgm:prSet presAssocID="{C9F8303E-CAE4-425D-ABC6-7F25E178F2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AA943FFC-EFEF-4403-851B-6A7152E2A128}" type="pres">
      <dgm:prSet presAssocID="{C9F8303E-CAE4-425D-ABC6-7F25E178F27E}" presName="spaceRect" presStyleCnt="0"/>
      <dgm:spPr/>
    </dgm:pt>
    <dgm:pt modelId="{F66F66B1-E584-43C7-B34E-555ED921CF82}" type="pres">
      <dgm:prSet presAssocID="{C9F8303E-CAE4-425D-ABC6-7F25E178F27E}" presName="textRect" presStyleLbl="revTx" presStyleIdx="0" presStyleCnt="3">
        <dgm:presLayoutVars>
          <dgm:chMax val="1"/>
          <dgm:chPref val="1"/>
        </dgm:presLayoutVars>
      </dgm:prSet>
      <dgm:spPr/>
    </dgm:pt>
    <dgm:pt modelId="{A855772A-09B9-49EA-81A1-482574004B29}" type="pres">
      <dgm:prSet presAssocID="{AEED6D69-CB07-4D2E-AD91-1C2616C3B956}" presName="sibTrans" presStyleCnt="0"/>
      <dgm:spPr/>
    </dgm:pt>
    <dgm:pt modelId="{2F662066-A8BA-43C5-90FD-9A0D97185484}" type="pres">
      <dgm:prSet presAssocID="{302B52C9-AAFD-4EE8-B429-8D097A907099}" presName="compNode" presStyleCnt="0"/>
      <dgm:spPr/>
    </dgm:pt>
    <dgm:pt modelId="{2808D753-4A63-48DB-8684-DB04226E6979}" type="pres">
      <dgm:prSet presAssocID="{302B52C9-AAFD-4EE8-B429-8D097A9070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3115FED2-8DCA-4612-A016-2600438C0CE7}" type="pres">
      <dgm:prSet presAssocID="{302B52C9-AAFD-4EE8-B429-8D097A907099}" presName="spaceRect" presStyleCnt="0"/>
      <dgm:spPr/>
    </dgm:pt>
    <dgm:pt modelId="{51553A6C-6ACD-4D4F-8E9F-BFFBE63C34F1}" type="pres">
      <dgm:prSet presAssocID="{302B52C9-AAFD-4EE8-B429-8D097A907099}" presName="textRect" presStyleLbl="revTx" presStyleIdx="1" presStyleCnt="3">
        <dgm:presLayoutVars>
          <dgm:chMax val="1"/>
          <dgm:chPref val="1"/>
        </dgm:presLayoutVars>
      </dgm:prSet>
      <dgm:spPr/>
    </dgm:pt>
    <dgm:pt modelId="{915E620B-A070-4DB6-9EB7-9D9D99F89733}" type="pres">
      <dgm:prSet presAssocID="{8FED6368-3425-4EC9-9A8F-9F8D20581F99}" presName="sibTrans" presStyleCnt="0"/>
      <dgm:spPr/>
    </dgm:pt>
    <dgm:pt modelId="{EA1A46B3-3B29-4EF8-BCC3-4E861CC2C7E6}" type="pres">
      <dgm:prSet presAssocID="{C80DAA4D-C23C-4330-A63E-1650BE50637A}" presName="compNode" presStyleCnt="0"/>
      <dgm:spPr/>
    </dgm:pt>
    <dgm:pt modelId="{10501BF9-EF91-421E-992F-065FB5E55475}" type="pres">
      <dgm:prSet presAssocID="{C80DAA4D-C23C-4330-A63E-1650BE506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CB7BECAB-5F84-411B-8F4B-277EEAC0591F}" type="pres">
      <dgm:prSet presAssocID="{C80DAA4D-C23C-4330-A63E-1650BE50637A}" presName="spaceRect" presStyleCnt="0"/>
      <dgm:spPr/>
    </dgm:pt>
    <dgm:pt modelId="{BC8CA41A-6BE2-4C94-A457-7FF8E51FCDEF}" type="pres">
      <dgm:prSet presAssocID="{C80DAA4D-C23C-4330-A63E-1650BE5063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E97D0F-4B13-42A7-B0ED-11E1680AD907}" type="presOf" srcId="{C9F8303E-CAE4-425D-ABC6-7F25E178F27E}" destId="{F66F66B1-E584-43C7-B34E-555ED921CF82}" srcOrd="0" destOrd="0" presId="urn:microsoft.com/office/officeart/2018/2/layout/IconLabelList"/>
    <dgm:cxn modelId="{AAE37FAB-B369-488D-8D71-873F79EF8152}" srcId="{0B631091-C974-410C-8FC8-AB40A08A6F36}" destId="{C80DAA4D-C23C-4330-A63E-1650BE50637A}" srcOrd="2" destOrd="0" parTransId="{F02EB556-7016-4F16-A19E-4EC0B65D0F07}" sibTransId="{30E9A7FC-0120-458F-B80C-370281CAF87B}"/>
    <dgm:cxn modelId="{CE5EEBD4-F125-4E9A-B601-F31C3806F8EC}" type="presOf" srcId="{0B631091-C974-410C-8FC8-AB40A08A6F36}" destId="{C486727A-79F3-4EA1-A8BF-43C24D7780D0}" srcOrd="0" destOrd="0" presId="urn:microsoft.com/office/officeart/2018/2/layout/IconLabelList"/>
    <dgm:cxn modelId="{97CAA0E0-B157-44E1-B4EA-840A6F6EE832}" srcId="{0B631091-C974-410C-8FC8-AB40A08A6F36}" destId="{C9F8303E-CAE4-425D-ABC6-7F25E178F27E}" srcOrd="0" destOrd="0" parTransId="{CEAB04F1-886B-41AB-96F9-1EF02F62F900}" sibTransId="{AEED6D69-CB07-4D2E-AD91-1C2616C3B956}"/>
    <dgm:cxn modelId="{F0A4A0EC-205D-4FDE-AE68-103942545BF0}" srcId="{0B631091-C974-410C-8FC8-AB40A08A6F36}" destId="{302B52C9-AAFD-4EE8-B429-8D097A907099}" srcOrd="1" destOrd="0" parTransId="{2B8523C7-D1C1-43A0-83F0-FF05CDBDED92}" sibTransId="{8FED6368-3425-4EC9-9A8F-9F8D20581F99}"/>
    <dgm:cxn modelId="{9F213DEF-8398-4B36-AD8C-AC2D32E96C49}" type="presOf" srcId="{C80DAA4D-C23C-4330-A63E-1650BE50637A}" destId="{BC8CA41A-6BE2-4C94-A457-7FF8E51FCDEF}" srcOrd="0" destOrd="0" presId="urn:microsoft.com/office/officeart/2018/2/layout/IconLabelList"/>
    <dgm:cxn modelId="{17A067FA-EDCC-44A1-83D1-36BCF8BEA295}" type="presOf" srcId="{302B52C9-AAFD-4EE8-B429-8D097A907099}" destId="{51553A6C-6ACD-4D4F-8E9F-BFFBE63C34F1}" srcOrd="0" destOrd="0" presId="urn:microsoft.com/office/officeart/2018/2/layout/IconLabelList"/>
    <dgm:cxn modelId="{A0CFFCCD-A0A8-449B-BB60-07FA14EABD6F}" type="presParOf" srcId="{C486727A-79F3-4EA1-A8BF-43C24D7780D0}" destId="{9E505895-C57A-4BAC-9206-B1FE719D7C19}" srcOrd="0" destOrd="0" presId="urn:microsoft.com/office/officeart/2018/2/layout/IconLabelList"/>
    <dgm:cxn modelId="{A1872A9B-67EC-4263-9606-E156F74519CE}" type="presParOf" srcId="{9E505895-C57A-4BAC-9206-B1FE719D7C19}" destId="{10EA612F-4605-4689-B313-31092017C450}" srcOrd="0" destOrd="0" presId="urn:microsoft.com/office/officeart/2018/2/layout/IconLabelList"/>
    <dgm:cxn modelId="{3015E42E-054E-4041-9B8F-4B27BEF17917}" type="presParOf" srcId="{9E505895-C57A-4BAC-9206-B1FE719D7C19}" destId="{AA943FFC-EFEF-4403-851B-6A7152E2A128}" srcOrd="1" destOrd="0" presId="urn:microsoft.com/office/officeart/2018/2/layout/IconLabelList"/>
    <dgm:cxn modelId="{3974CB69-ED1B-4DC4-A088-3CA7967E2927}" type="presParOf" srcId="{9E505895-C57A-4BAC-9206-B1FE719D7C19}" destId="{F66F66B1-E584-43C7-B34E-555ED921CF82}" srcOrd="2" destOrd="0" presId="urn:microsoft.com/office/officeart/2018/2/layout/IconLabelList"/>
    <dgm:cxn modelId="{F0E48A08-9C36-42E8-A031-0DEF4DEAB81E}" type="presParOf" srcId="{C486727A-79F3-4EA1-A8BF-43C24D7780D0}" destId="{A855772A-09B9-49EA-81A1-482574004B29}" srcOrd="1" destOrd="0" presId="urn:microsoft.com/office/officeart/2018/2/layout/IconLabelList"/>
    <dgm:cxn modelId="{BFB1DDD0-D8C5-4E23-8405-3D98FB2451B2}" type="presParOf" srcId="{C486727A-79F3-4EA1-A8BF-43C24D7780D0}" destId="{2F662066-A8BA-43C5-90FD-9A0D97185484}" srcOrd="2" destOrd="0" presId="urn:microsoft.com/office/officeart/2018/2/layout/IconLabelList"/>
    <dgm:cxn modelId="{894D09ED-CB83-487F-8DCC-3ABE9121365B}" type="presParOf" srcId="{2F662066-A8BA-43C5-90FD-9A0D97185484}" destId="{2808D753-4A63-48DB-8684-DB04226E6979}" srcOrd="0" destOrd="0" presId="urn:microsoft.com/office/officeart/2018/2/layout/IconLabelList"/>
    <dgm:cxn modelId="{424F9651-CC42-4943-857F-8F2AE7711240}" type="presParOf" srcId="{2F662066-A8BA-43C5-90FD-9A0D97185484}" destId="{3115FED2-8DCA-4612-A016-2600438C0CE7}" srcOrd="1" destOrd="0" presId="urn:microsoft.com/office/officeart/2018/2/layout/IconLabelList"/>
    <dgm:cxn modelId="{07C9F586-A5ED-4EE6-9F00-DBB9DEDDD581}" type="presParOf" srcId="{2F662066-A8BA-43C5-90FD-9A0D97185484}" destId="{51553A6C-6ACD-4D4F-8E9F-BFFBE63C34F1}" srcOrd="2" destOrd="0" presId="urn:microsoft.com/office/officeart/2018/2/layout/IconLabelList"/>
    <dgm:cxn modelId="{ED15B80A-8DDC-40ED-A005-A526A019D877}" type="presParOf" srcId="{C486727A-79F3-4EA1-A8BF-43C24D7780D0}" destId="{915E620B-A070-4DB6-9EB7-9D9D99F89733}" srcOrd="3" destOrd="0" presId="urn:microsoft.com/office/officeart/2018/2/layout/IconLabelList"/>
    <dgm:cxn modelId="{D4D0314C-534F-4DE2-BD87-F02021EB10FF}" type="presParOf" srcId="{C486727A-79F3-4EA1-A8BF-43C24D7780D0}" destId="{EA1A46B3-3B29-4EF8-BCC3-4E861CC2C7E6}" srcOrd="4" destOrd="0" presId="urn:microsoft.com/office/officeart/2018/2/layout/IconLabelList"/>
    <dgm:cxn modelId="{7CE96EE6-FFAA-44C8-BC2F-355FE659CAD2}" type="presParOf" srcId="{EA1A46B3-3B29-4EF8-BCC3-4E861CC2C7E6}" destId="{10501BF9-EF91-421E-992F-065FB5E55475}" srcOrd="0" destOrd="0" presId="urn:microsoft.com/office/officeart/2018/2/layout/IconLabelList"/>
    <dgm:cxn modelId="{D933419B-8C4E-4107-B39D-9DC6E86EFB83}" type="presParOf" srcId="{EA1A46B3-3B29-4EF8-BCC3-4E861CC2C7E6}" destId="{CB7BECAB-5F84-411B-8F4B-277EEAC0591F}" srcOrd="1" destOrd="0" presId="urn:microsoft.com/office/officeart/2018/2/layout/IconLabelList"/>
    <dgm:cxn modelId="{BDE552E3-1A42-45D5-B3CF-FC5AA4C3534D}" type="presParOf" srcId="{EA1A46B3-3B29-4EF8-BCC3-4E861CC2C7E6}" destId="{BC8CA41A-6BE2-4C94-A457-7FF8E51FCD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EB63ED-C75C-4728-92B6-06EC3CCA70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59D36A-AF66-4E21-BBB9-D3CF0B4427BB}">
      <dgm:prSet/>
      <dgm:spPr/>
      <dgm:t>
        <a:bodyPr/>
        <a:lstStyle/>
        <a:p>
          <a:pPr>
            <a:defRPr cap="all"/>
          </a:pPr>
          <a:r>
            <a:rPr lang="en-US"/>
            <a:t>KNN, Logistic Regression, Random Forest, XGBoost</a:t>
          </a:r>
        </a:p>
      </dgm:t>
    </dgm:pt>
    <dgm:pt modelId="{609B1364-F61E-4B74-8052-387A1DF57DFE}" type="parTrans" cxnId="{535FF5CB-030A-44A5-BF09-62BA58816972}">
      <dgm:prSet/>
      <dgm:spPr/>
      <dgm:t>
        <a:bodyPr/>
        <a:lstStyle/>
        <a:p>
          <a:endParaRPr lang="en-US"/>
        </a:p>
      </dgm:t>
    </dgm:pt>
    <dgm:pt modelId="{A451BB3F-B8F2-4DEE-8617-6BDC55A15FAE}" type="sibTrans" cxnId="{535FF5CB-030A-44A5-BF09-62BA58816972}">
      <dgm:prSet/>
      <dgm:spPr/>
      <dgm:t>
        <a:bodyPr/>
        <a:lstStyle/>
        <a:p>
          <a:endParaRPr lang="en-US"/>
        </a:p>
      </dgm:t>
    </dgm:pt>
    <dgm:pt modelId="{B33D7219-3B5D-4484-B978-72B5AD967E53}">
      <dgm:prSet/>
      <dgm:spPr/>
      <dgm:t>
        <a:bodyPr/>
        <a:lstStyle/>
        <a:p>
          <a:pPr>
            <a:defRPr cap="all"/>
          </a:pPr>
          <a:r>
            <a:rPr lang="en-US"/>
            <a:t>Métriques : accuracy, recall, ROC AUC</a:t>
          </a:r>
        </a:p>
      </dgm:t>
    </dgm:pt>
    <dgm:pt modelId="{E20B1BD8-0E3D-443E-B9CF-89A96DDFBDC3}" type="parTrans" cxnId="{1B9CC41B-CF35-4303-B22E-0CABA83CC91B}">
      <dgm:prSet/>
      <dgm:spPr/>
      <dgm:t>
        <a:bodyPr/>
        <a:lstStyle/>
        <a:p>
          <a:endParaRPr lang="en-US"/>
        </a:p>
      </dgm:t>
    </dgm:pt>
    <dgm:pt modelId="{B30BA24C-A7B0-4064-A40A-7BD3A9C6BD0F}" type="sibTrans" cxnId="{1B9CC41B-CF35-4303-B22E-0CABA83CC91B}">
      <dgm:prSet/>
      <dgm:spPr/>
      <dgm:t>
        <a:bodyPr/>
        <a:lstStyle/>
        <a:p>
          <a:endParaRPr lang="en-US"/>
        </a:p>
      </dgm:t>
    </dgm:pt>
    <dgm:pt modelId="{9BD4E352-181E-458B-BB43-AF01316DAD79}">
      <dgm:prSet/>
      <dgm:spPr/>
      <dgm:t>
        <a:bodyPr/>
        <a:lstStyle/>
        <a:p>
          <a:pPr>
            <a:defRPr cap="all"/>
          </a:pPr>
          <a:r>
            <a:rPr lang="en-US"/>
            <a:t>Courbe ROC &amp; tableau comparatif</a:t>
          </a:r>
        </a:p>
      </dgm:t>
    </dgm:pt>
    <dgm:pt modelId="{44CBDDC4-FC05-4483-B4AC-38AFB41ACC5E}" type="parTrans" cxnId="{030A0199-B3B5-43D7-9C5E-5EBB82133BB7}">
      <dgm:prSet/>
      <dgm:spPr/>
      <dgm:t>
        <a:bodyPr/>
        <a:lstStyle/>
        <a:p>
          <a:endParaRPr lang="en-US"/>
        </a:p>
      </dgm:t>
    </dgm:pt>
    <dgm:pt modelId="{FFC8AA52-C588-4EBB-B3B6-124E39EB6FBD}" type="sibTrans" cxnId="{030A0199-B3B5-43D7-9C5E-5EBB82133BB7}">
      <dgm:prSet/>
      <dgm:spPr/>
      <dgm:t>
        <a:bodyPr/>
        <a:lstStyle/>
        <a:p>
          <a:endParaRPr lang="en-US"/>
        </a:p>
      </dgm:t>
    </dgm:pt>
    <dgm:pt modelId="{C2D52889-147E-4779-8DDA-990661CF1E66}" type="pres">
      <dgm:prSet presAssocID="{6CEB63ED-C75C-4728-92B6-06EC3CCA7095}" presName="root" presStyleCnt="0">
        <dgm:presLayoutVars>
          <dgm:dir/>
          <dgm:resizeHandles val="exact"/>
        </dgm:presLayoutVars>
      </dgm:prSet>
      <dgm:spPr/>
    </dgm:pt>
    <dgm:pt modelId="{E76EDAD6-8F5D-4FEF-BD45-67B09827F7C2}" type="pres">
      <dgm:prSet presAssocID="{4659D36A-AF66-4E21-BBB9-D3CF0B4427BB}" presName="compNode" presStyleCnt="0"/>
      <dgm:spPr/>
    </dgm:pt>
    <dgm:pt modelId="{C4441CE8-868F-4234-8975-373CA1CAFAC8}" type="pres">
      <dgm:prSet presAssocID="{4659D36A-AF66-4E21-BBB9-D3CF0B4427BB}" presName="iconBgRect" presStyleLbl="bgShp" presStyleIdx="0" presStyleCnt="3"/>
      <dgm:spPr/>
    </dgm:pt>
    <dgm:pt modelId="{EAB5C5B4-1085-4AE6-AEE4-4EFA3F55951A}" type="pres">
      <dgm:prSet presAssocID="{4659D36A-AF66-4E21-BBB9-D3CF0B4427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4091392F-D16D-4E08-97CB-25A1EEAFEC57}" type="pres">
      <dgm:prSet presAssocID="{4659D36A-AF66-4E21-BBB9-D3CF0B4427BB}" presName="spaceRect" presStyleCnt="0"/>
      <dgm:spPr/>
    </dgm:pt>
    <dgm:pt modelId="{B294303D-8D71-4807-827F-26867473BA21}" type="pres">
      <dgm:prSet presAssocID="{4659D36A-AF66-4E21-BBB9-D3CF0B4427BB}" presName="textRect" presStyleLbl="revTx" presStyleIdx="0" presStyleCnt="3">
        <dgm:presLayoutVars>
          <dgm:chMax val="1"/>
          <dgm:chPref val="1"/>
        </dgm:presLayoutVars>
      </dgm:prSet>
      <dgm:spPr/>
    </dgm:pt>
    <dgm:pt modelId="{9A80B44C-655F-47DA-88F4-6906E676A566}" type="pres">
      <dgm:prSet presAssocID="{A451BB3F-B8F2-4DEE-8617-6BDC55A15FAE}" presName="sibTrans" presStyleCnt="0"/>
      <dgm:spPr/>
    </dgm:pt>
    <dgm:pt modelId="{5695C405-D311-4686-836F-E46AAAE4C834}" type="pres">
      <dgm:prSet presAssocID="{B33D7219-3B5D-4484-B978-72B5AD967E53}" presName="compNode" presStyleCnt="0"/>
      <dgm:spPr/>
    </dgm:pt>
    <dgm:pt modelId="{8D8CEBA8-1621-41E8-9F96-264F31311EE1}" type="pres">
      <dgm:prSet presAssocID="{B33D7219-3B5D-4484-B978-72B5AD967E53}" presName="iconBgRect" presStyleLbl="bgShp" presStyleIdx="1" presStyleCnt="3"/>
      <dgm:spPr/>
    </dgm:pt>
    <dgm:pt modelId="{0C1ECB69-357F-4738-A6B3-8C33734E9E99}" type="pres">
      <dgm:prSet presAssocID="{B33D7219-3B5D-4484-B978-72B5AD967E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69258E20-D092-4FD8-857C-F3F4D431BF81}" type="pres">
      <dgm:prSet presAssocID="{B33D7219-3B5D-4484-B978-72B5AD967E53}" presName="spaceRect" presStyleCnt="0"/>
      <dgm:spPr/>
    </dgm:pt>
    <dgm:pt modelId="{6314B4FC-ED62-4E92-920F-27B9A14C3678}" type="pres">
      <dgm:prSet presAssocID="{B33D7219-3B5D-4484-B978-72B5AD967E53}" presName="textRect" presStyleLbl="revTx" presStyleIdx="1" presStyleCnt="3">
        <dgm:presLayoutVars>
          <dgm:chMax val="1"/>
          <dgm:chPref val="1"/>
        </dgm:presLayoutVars>
      </dgm:prSet>
      <dgm:spPr/>
    </dgm:pt>
    <dgm:pt modelId="{C1E0FF0E-6481-473D-8584-873F26952FE5}" type="pres">
      <dgm:prSet presAssocID="{B30BA24C-A7B0-4064-A40A-7BD3A9C6BD0F}" presName="sibTrans" presStyleCnt="0"/>
      <dgm:spPr/>
    </dgm:pt>
    <dgm:pt modelId="{D6A8DCBD-570D-47BD-8B73-0C218EC2A697}" type="pres">
      <dgm:prSet presAssocID="{9BD4E352-181E-458B-BB43-AF01316DAD79}" presName="compNode" presStyleCnt="0"/>
      <dgm:spPr/>
    </dgm:pt>
    <dgm:pt modelId="{9C6AF669-B75B-4A38-91C6-2575145174E3}" type="pres">
      <dgm:prSet presAssocID="{9BD4E352-181E-458B-BB43-AF01316DAD79}" presName="iconBgRect" presStyleLbl="bgShp" presStyleIdx="2" presStyleCnt="3"/>
      <dgm:spPr/>
    </dgm:pt>
    <dgm:pt modelId="{5677763E-B55B-4506-B847-C58B0A023FBA}" type="pres">
      <dgm:prSet presAssocID="{9BD4E352-181E-458B-BB43-AF01316DAD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FCAEDA9-F1B3-4156-AABC-71411D374B90}" type="pres">
      <dgm:prSet presAssocID="{9BD4E352-181E-458B-BB43-AF01316DAD79}" presName="spaceRect" presStyleCnt="0"/>
      <dgm:spPr/>
    </dgm:pt>
    <dgm:pt modelId="{7919B1EB-9027-405F-9928-9A2BDFE344A7}" type="pres">
      <dgm:prSet presAssocID="{9BD4E352-181E-458B-BB43-AF01316DAD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9CC41B-CF35-4303-B22E-0CABA83CC91B}" srcId="{6CEB63ED-C75C-4728-92B6-06EC3CCA7095}" destId="{B33D7219-3B5D-4484-B978-72B5AD967E53}" srcOrd="1" destOrd="0" parTransId="{E20B1BD8-0E3D-443E-B9CF-89A96DDFBDC3}" sibTransId="{B30BA24C-A7B0-4064-A40A-7BD3A9C6BD0F}"/>
    <dgm:cxn modelId="{E5F28E3B-8392-4445-B145-743095710656}" type="presOf" srcId="{4659D36A-AF66-4E21-BBB9-D3CF0B4427BB}" destId="{B294303D-8D71-4807-827F-26867473BA21}" srcOrd="0" destOrd="0" presId="urn:microsoft.com/office/officeart/2018/5/layout/IconCircleLabelList"/>
    <dgm:cxn modelId="{98F14F42-D66E-420C-B512-EF5FDB9C005A}" type="presOf" srcId="{B33D7219-3B5D-4484-B978-72B5AD967E53}" destId="{6314B4FC-ED62-4E92-920F-27B9A14C3678}" srcOrd="0" destOrd="0" presId="urn:microsoft.com/office/officeart/2018/5/layout/IconCircleLabelList"/>
    <dgm:cxn modelId="{8E047F48-05E8-41A4-AA63-96A96D63551C}" type="presOf" srcId="{6CEB63ED-C75C-4728-92B6-06EC3CCA7095}" destId="{C2D52889-147E-4779-8DDA-990661CF1E66}" srcOrd="0" destOrd="0" presId="urn:microsoft.com/office/officeart/2018/5/layout/IconCircleLabelList"/>
    <dgm:cxn modelId="{D06C8692-508E-4D57-8335-749CFE9678C2}" type="presOf" srcId="{9BD4E352-181E-458B-BB43-AF01316DAD79}" destId="{7919B1EB-9027-405F-9928-9A2BDFE344A7}" srcOrd="0" destOrd="0" presId="urn:microsoft.com/office/officeart/2018/5/layout/IconCircleLabelList"/>
    <dgm:cxn modelId="{030A0199-B3B5-43D7-9C5E-5EBB82133BB7}" srcId="{6CEB63ED-C75C-4728-92B6-06EC3CCA7095}" destId="{9BD4E352-181E-458B-BB43-AF01316DAD79}" srcOrd="2" destOrd="0" parTransId="{44CBDDC4-FC05-4483-B4AC-38AFB41ACC5E}" sibTransId="{FFC8AA52-C588-4EBB-B3B6-124E39EB6FBD}"/>
    <dgm:cxn modelId="{535FF5CB-030A-44A5-BF09-62BA58816972}" srcId="{6CEB63ED-C75C-4728-92B6-06EC3CCA7095}" destId="{4659D36A-AF66-4E21-BBB9-D3CF0B4427BB}" srcOrd="0" destOrd="0" parTransId="{609B1364-F61E-4B74-8052-387A1DF57DFE}" sibTransId="{A451BB3F-B8F2-4DEE-8617-6BDC55A15FAE}"/>
    <dgm:cxn modelId="{E74FD118-C3BC-4FCE-993F-4ED2743511AD}" type="presParOf" srcId="{C2D52889-147E-4779-8DDA-990661CF1E66}" destId="{E76EDAD6-8F5D-4FEF-BD45-67B09827F7C2}" srcOrd="0" destOrd="0" presId="urn:microsoft.com/office/officeart/2018/5/layout/IconCircleLabelList"/>
    <dgm:cxn modelId="{32771F24-ABB7-48AE-BC05-B6CA21E281AB}" type="presParOf" srcId="{E76EDAD6-8F5D-4FEF-BD45-67B09827F7C2}" destId="{C4441CE8-868F-4234-8975-373CA1CAFAC8}" srcOrd="0" destOrd="0" presId="urn:microsoft.com/office/officeart/2018/5/layout/IconCircleLabelList"/>
    <dgm:cxn modelId="{788D5B6E-189B-4A5A-8A0F-3F03AFF627C9}" type="presParOf" srcId="{E76EDAD6-8F5D-4FEF-BD45-67B09827F7C2}" destId="{EAB5C5B4-1085-4AE6-AEE4-4EFA3F55951A}" srcOrd="1" destOrd="0" presId="urn:microsoft.com/office/officeart/2018/5/layout/IconCircleLabelList"/>
    <dgm:cxn modelId="{CA6F9664-AC79-4410-BA71-E7DDD2026878}" type="presParOf" srcId="{E76EDAD6-8F5D-4FEF-BD45-67B09827F7C2}" destId="{4091392F-D16D-4E08-97CB-25A1EEAFEC57}" srcOrd="2" destOrd="0" presId="urn:microsoft.com/office/officeart/2018/5/layout/IconCircleLabelList"/>
    <dgm:cxn modelId="{78DEFDA2-2EB4-4D94-A56C-0E50E3F5ACDB}" type="presParOf" srcId="{E76EDAD6-8F5D-4FEF-BD45-67B09827F7C2}" destId="{B294303D-8D71-4807-827F-26867473BA21}" srcOrd="3" destOrd="0" presId="urn:microsoft.com/office/officeart/2018/5/layout/IconCircleLabelList"/>
    <dgm:cxn modelId="{EA1C55BF-B497-4FDA-AF75-6227939C3B9D}" type="presParOf" srcId="{C2D52889-147E-4779-8DDA-990661CF1E66}" destId="{9A80B44C-655F-47DA-88F4-6906E676A566}" srcOrd="1" destOrd="0" presId="urn:microsoft.com/office/officeart/2018/5/layout/IconCircleLabelList"/>
    <dgm:cxn modelId="{E813DC29-2208-49C6-8639-7F3A3653172E}" type="presParOf" srcId="{C2D52889-147E-4779-8DDA-990661CF1E66}" destId="{5695C405-D311-4686-836F-E46AAAE4C834}" srcOrd="2" destOrd="0" presId="urn:microsoft.com/office/officeart/2018/5/layout/IconCircleLabelList"/>
    <dgm:cxn modelId="{05E6372E-1E00-43D6-8C2F-971B38CF89BC}" type="presParOf" srcId="{5695C405-D311-4686-836F-E46AAAE4C834}" destId="{8D8CEBA8-1621-41E8-9F96-264F31311EE1}" srcOrd="0" destOrd="0" presId="urn:microsoft.com/office/officeart/2018/5/layout/IconCircleLabelList"/>
    <dgm:cxn modelId="{DEA94C61-5470-4E88-8964-A36576B4410D}" type="presParOf" srcId="{5695C405-D311-4686-836F-E46AAAE4C834}" destId="{0C1ECB69-357F-4738-A6B3-8C33734E9E99}" srcOrd="1" destOrd="0" presId="urn:microsoft.com/office/officeart/2018/5/layout/IconCircleLabelList"/>
    <dgm:cxn modelId="{7688EABB-803D-4454-B930-0A9CD1D42AAF}" type="presParOf" srcId="{5695C405-D311-4686-836F-E46AAAE4C834}" destId="{69258E20-D092-4FD8-857C-F3F4D431BF81}" srcOrd="2" destOrd="0" presId="urn:microsoft.com/office/officeart/2018/5/layout/IconCircleLabelList"/>
    <dgm:cxn modelId="{2C193903-7555-4DF4-90EF-2833E41786BA}" type="presParOf" srcId="{5695C405-D311-4686-836F-E46AAAE4C834}" destId="{6314B4FC-ED62-4E92-920F-27B9A14C3678}" srcOrd="3" destOrd="0" presId="urn:microsoft.com/office/officeart/2018/5/layout/IconCircleLabelList"/>
    <dgm:cxn modelId="{30871D68-2157-4138-86C4-D8E264A82ECD}" type="presParOf" srcId="{C2D52889-147E-4779-8DDA-990661CF1E66}" destId="{C1E0FF0E-6481-473D-8584-873F26952FE5}" srcOrd="3" destOrd="0" presId="urn:microsoft.com/office/officeart/2018/5/layout/IconCircleLabelList"/>
    <dgm:cxn modelId="{71598429-8C17-4134-B815-6441D02DE320}" type="presParOf" srcId="{C2D52889-147E-4779-8DDA-990661CF1E66}" destId="{D6A8DCBD-570D-47BD-8B73-0C218EC2A697}" srcOrd="4" destOrd="0" presId="urn:microsoft.com/office/officeart/2018/5/layout/IconCircleLabelList"/>
    <dgm:cxn modelId="{524AD806-1D84-4181-831E-A442E1CF8D0A}" type="presParOf" srcId="{D6A8DCBD-570D-47BD-8B73-0C218EC2A697}" destId="{9C6AF669-B75B-4A38-91C6-2575145174E3}" srcOrd="0" destOrd="0" presId="urn:microsoft.com/office/officeart/2018/5/layout/IconCircleLabelList"/>
    <dgm:cxn modelId="{8DF1FD97-0733-4F55-B6CD-BA823E7BD841}" type="presParOf" srcId="{D6A8DCBD-570D-47BD-8B73-0C218EC2A697}" destId="{5677763E-B55B-4506-B847-C58B0A023FBA}" srcOrd="1" destOrd="0" presId="urn:microsoft.com/office/officeart/2018/5/layout/IconCircleLabelList"/>
    <dgm:cxn modelId="{2282ABDB-EF85-41B8-ABA4-1C64A29D0888}" type="presParOf" srcId="{D6A8DCBD-570D-47BD-8B73-0C218EC2A697}" destId="{0FCAEDA9-F1B3-4156-AABC-71411D374B90}" srcOrd="2" destOrd="0" presId="urn:microsoft.com/office/officeart/2018/5/layout/IconCircleLabelList"/>
    <dgm:cxn modelId="{ACC77B14-005E-4C3D-99B9-E8E836D6E5F5}" type="presParOf" srcId="{D6A8DCBD-570D-47BD-8B73-0C218EC2A697}" destId="{7919B1EB-9027-405F-9928-9A2BDFE344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51C7EE-9870-4008-B1D1-55DCDDAD33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FDC622-D2BD-4640-8009-805D225273DA}">
      <dgm:prSet/>
      <dgm:spPr/>
      <dgm:t>
        <a:bodyPr/>
        <a:lstStyle/>
        <a:p>
          <a:r>
            <a:rPr lang="en-US"/>
            <a:t>Interface utilisateur claire</a:t>
          </a:r>
        </a:p>
      </dgm:t>
    </dgm:pt>
    <dgm:pt modelId="{798A8FE6-F6B5-4E5B-9DAD-E22EE3540013}" type="parTrans" cxnId="{9CD284B1-E7C9-408E-BA33-E7162ACF441C}">
      <dgm:prSet/>
      <dgm:spPr/>
      <dgm:t>
        <a:bodyPr/>
        <a:lstStyle/>
        <a:p>
          <a:endParaRPr lang="en-US"/>
        </a:p>
      </dgm:t>
    </dgm:pt>
    <dgm:pt modelId="{115705A9-884C-4883-8A81-322777B4C9C5}" type="sibTrans" cxnId="{9CD284B1-E7C9-408E-BA33-E7162ACF441C}">
      <dgm:prSet/>
      <dgm:spPr/>
      <dgm:t>
        <a:bodyPr/>
        <a:lstStyle/>
        <a:p>
          <a:endParaRPr lang="en-US"/>
        </a:p>
      </dgm:t>
    </dgm:pt>
    <dgm:pt modelId="{BB279F64-454A-47ED-9A4C-34C58B434166}">
      <dgm:prSet/>
      <dgm:spPr/>
      <dgm:t>
        <a:bodyPr/>
        <a:lstStyle/>
        <a:p>
          <a:r>
            <a:rPr lang="en-US"/>
            <a:t>Collecte d'entrées médicales : IMC, Glycémie...</a:t>
          </a:r>
        </a:p>
      </dgm:t>
    </dgm:pt>
    <dgm:pt modelId="{FA73B60C-9554-4656-83B0-E220DC4E8090}" type="parTrans" cxnId="{78DD1249-0B52-4CF2-B04D-FB39370DCB0D}">
      <dgm:prSet/>
      <dgm:spPr/>
      <dgm:t>
        <a:bodyPr/>
        <a:lstStyle/>
        <a:p>
          <a:endParaRPr lang="en-US"/>
        </a:p>
      </dgm:t>
    </dgm:pt>
    <dgm:pt modelId="{8A88AD75-7778-47EE-A0AD-B7DED8AA72BB}" type="sibTrans" cxnId="{78DD1249-0B52-4CF2-B04D-FB39370DCB0D}">
      <dgm:prSet/>
      <dgm:spPr/>
      <dgm:t>
        <a:bodyPr/>
        <a:lstStyle/>
        <a:p>
          <a:endParaRPr lang="en-US"/>
        </a:p>
      </dgm:t>
    </dgm:pt>
    <dgm:pt modelId="{26FEBA78-7571-4195-9B64-EDD63A870C45}">
      <dgm:prSet/>
      <dgm:spPr/>
      <dgm:t>
        <a:bodyPr/>
        <a:lstStyle/>
        <a:p>
          <a:r>
            <a:rPr lang="en-US"/>
            <a:t>Prédiction instantanée (XGBoost)</a:t>
          </a:r>
        </a:p>
      </dgm:t>
    </dgm:pt>
    <dgm:pt modelId="{CFE8C642-72CD-4C2D-BFA6-D8BBB9CCEBF1}" type="parTrans" cxnId="{3BE0991B-0C58-4671-9BCA-22DC904571CB}">
      <dgm:prSet/>
      <dgm:spPr/>
      <dgm:t>
        <a:bodyPr/>
        <a:lstStyle/>
        <a:p>
          <a:endParaRPr lang="en-US"/>
        </a:p>
      </dgm:t>
    </dgm:pt>
    <dgm:pt modelId="{2BAAA1FD-8F2F-4282-BC52-CDD5CF5F4458}" type="sibTrans" cxnId="{3BE0991B-0C58-4671-9BCA-22DC904571CB}">
      <dgm:prSet/>
      <dgm:spPr/>
      <dgm:t>
        <a:bodyPr/>
        <a:lstStyle/>
        <a:p>
          <a:endParaRPr lang="en-US"/>
        </a:p>
      </dgm:t>
    </dgm:pt>
    <dgm:pt modelId="{CDE8BC92-55DB-49B7-BCBA-F2D4DCE999FE}" type="pres">
      <dgm:prSet presAssocID="{F751C7EE-9870-4008-B1D1-55DCDDAD33BD}" presName="outerComposite" presStyleCnt="0">
        <dgm:presLayoutVars>
          <dgm:chMax val="5"/>
          <dgm:dir/>
          <dgm:resizeHandles val="exact"/>
        </dgm:presLayoutVars>
      </dgm:prSet>
      <dgm:spPr/>
    </dgm:pt>
    <dgm:pt modelId="{01676B7C-D592-434A-9F3D-524A597F6A9E}" type="pres">
      <dgm:prSet presAssocID="{F751C7EE-9870-4008-B1D1-55DCDDAD33BD}" presName="dummyMaxCanvas" presStyleCnt="0">
        <dgm:presLayoutVars/>
      </dgm:prSet>
      <dgm:spPr/>
    </dgm:pt>
    <dgm:pt modelId="{68084BF0-AF0F-4500-A6BA-30C8A931C703}" type="pres">
      <dgm:prSet presAssocID="{F751C7EE-9870-4008-B1D1-55DCDDAD33BD}" presName="ThreeNodes_1" presStyleLbl="node1" presStyleIdx="0" presStyleCnt="3">
        <dgm:presLayoutVars>
          <dgm:bulletEnabled val="1"/>
        </dgm:presLayoutVars>
      </dgm:prSet>
      <dgm:spPr/>
    </dgm:pt>
    <dgm:pt modelId="{08EFFC88-5F90-4DF2-A480-BF7324FAC5AE}" type="pres">
      <dgm:prSet presAssocID="{F751C7EE-9870-4008-B1D1-55DCDDAD33BD}" presName="ThreeNodes_2" presStyleLbl="node1" presStyleIdx="1" presStyleCnt="3">
        <dgm:presLayoutVars>
          <dgm:bulletEnabled val="1"/>
        </dgm:presLayoutVars>
      </dgm:prSet>
      <dgm:spPr/>
    </dgm:pt>
    <dgm:pt modelId="{7BD33597-6F61-4007-BA3C-890299F1CAD3}" type="pres">
      <dgm:prSet presAssocID="{F751C7EE-9870-4008-B1D1-55DCDDAD33BD}" presName="ThreeNodes_3" presStyleLbl="node1" presStyleIdx="2" presStyleCnt="3">
        <dgm:presLayoutVars>
          <dgm:bulletEnabled val="1"/>
        </dgm:presLayoutVars>
      </dgm:prSet>
      <dgm:spPr/>
    </dgm:pt>
    <dgm:pt modelId="{64DF6FA4-D456-4F21-BB4C-359A9031FDAB}" type="pres">
      <dgm:prSet presAssocID="{F751C7EE-9870-4008-B1D1-55DCDDAD33BD}" presName="ThreeConn_1-2" presStyleLbl="fgAccFollowNode1" presStyleIdx="0" presStyleCnt="2">
        <dgm:presLayoutVars>
          <dgm:bulletEnabled val="1"/>
        </dgm:presLayoutVars>
      </dgm:prSet>
      <dgm:spPr/>
    </dgm:pt>
    <dgm:pt modelId="{36C28099-76EC-4096-BACB-2544B934DA87}" type="pres">
      <dgm:prSet presAssocID="{F751C7EE-9870-4008-B1D1-55DCDDAD33BD}" presName="ThreeConn_2-3" presStyleLbl="fgAccFollowNode1" presStyleIdx="1" presStyleCnt="2">
        <dgm:presLayoutVars>
          <dgm:bulletEnabled val="1"/>
        </dgm:presLayoutVars>
      </dgm:prSet>
      <dgm:spPr/>
    </dgm:pt>
    <dgm:pt modelId="{0522A9B4-B337-43A8-9B20-BF0F90959DF2}" type="pres">
      <dgm:prSet presAssocID="{F751C7EE-9870-4008-B1D1-55DCDDAD33BD}" presName="ThreeNodes_1_text" presStyleLbl="node1" presStyleIdx="2" presStyleCnt="3">
        <dgm:presLayoutVars>
          <dgm:bulletEnabled val="1"/>
        </dgm:presLayoutVars>
      </dgm:prSet>
      <dgm:spPr/>
    </dgm:pt>
    <dgm:pt modelId="{F55A25EA-2287-4FD5-A085-F2F6FD0216A6}" type="pres">
      <dgm:prSet presAssocID="{F751C7EE-9870-4008-B1D1-55DCDDAD33BD}" presName="ThreeNodes_2_text" presStyleLbl="node1" presStyleIdx="2" presStyleCnt="3">
        <dgm:presLayoutVars>
          <dgm:bulletEnabled val="1"/>
        </dgm:presLayoutVars>
      </dgm:prSet>
      <dgm:spPr/>
    </dgm:pt>
    <dgm:pt modelId="{67716C5E-26B3-4A6B-A080-8B6278D10717}" type="pres">
      <dgm:prSet presAssocID="{F751C7EE-9870-4008-B1D1-55DCDDAD33B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35F2D14-ABFD-4969-BD58-29F8A15843B0}" type="presOf" srcId="{F751C7EE-9870-4008-B1D1-55DCDDAD33BD}" destId="{CDE8BC92-55DB-49B7-BCBA-F2D4DCE999FE}" srcOrd="0" destOrd="0" presId="urn:microsoft.com/office/officeart/2005/8/layout/vProcess5"/>
    <dgm:cxn modelId="{68980917-91B4-4392-A8B6-B981C74F71EF}" type="presOf" srcId="{BB279F64-454A-47ED-9A4C-34C58B434166}" destId="{08EFFC88-5F90-4DF2-A480-BF7324FAC5AE}" srcOrd="0" destOrd="0" presId="urn:microsoft.com/office/officeart/2005/8/layout/vProcess5"/>
    <dgm:cxn modelId="{3BE0991B-0C58-4671-9BCA-22DC904571CB}" srcId="{F751C7EE-9870-4008-B1D1-55DCDDAD33BD}" destId="{26FEBA78-7571-4195-9B64-EDD63A870C45}" srcOrd="2" destOrd="0" parTransId="{CFE8C642-72CD-4C2D-BFA6-D8BBB9CCEBF1}" sibTransId="{2BAAA1FD-8F2F-4282-BC52-CDD5CF5F4458}"/>
    <dgm:cxn modelId="{78DD1249-0B52-4CF2-B04D-FB39370DCB0D}" srcId="{F751C7EE-9870-4008-B1D1-55DCDDAD33BD}" destId="{BB279F64-454A-47ED-9A4C-34C58B434166}" srcOrd="1" destOrd="0" parTransId="{FA73B60C-9554-4656-83B0-E220DC4E8090}" sibTransId="{8A88AD75-7778-47EE-A0AD-B7DED8AA72BB}"/>
    <dgm:cxn modelId="{81D187A0-5847-4CE1-B3E8-AB4C6980FDDC}" type="presOf" srcId="{26FEBA78-7571-4195-9B64-EDD63A870C45}" destId="{67716C5E-26B3-4A6B-A080-8B6278D10717}" srcOrd="1" destOrd="0" presId="urn:microsoft.com/office/officeart/2005/8/layout/vProcess5"/>
    <dgm:cxn modelId="{9CD284B1-E7C9-408E-BA33-E7162ACF441C}" srcId="{F751C7EE-9870-4008-B1D1-55DCDDAD33BD}" destId="{63FDC622-D2BD-4640-8009-805D225273DA}" srcOrd="0" destOrd="0" parTransId="{798A8FE6-F6B5-4E5B-9DAD-E22EE3540013}" sibTransId="{115705A9-884C-4883-8A81-322777B4C9C5}"/>
    <dgm:cxn modelId="{3FB9E0B7-C004-4767-B38F-06E7FF8460A5}" type="presOf" srcId="{63FDC622-D2BD-4640-8009-805D225273DA}" destId="{68084BF0-AF0F-4500-A6BA-30C8A931C703}" srcOrd="0" destOrd="0" presId="urn:microsoft.com/office/officeart/2005/8/layout/vProcess5"/>
    <dgm:cxn modelId="{271849BC-9C6A-4968-AD18-F189995FF6CE}" type="presOf" srcId="{63FDC622-D2BD-4640-8009-805D225273DA}" destId="{0522A9B4-B337-43A8-9B20-BF0F90959DF2}" srcOrd="1" destOrd="0" presId="urn:microsoft.com/office/officeart/2005/8/layout/vProcess5"/>
    <dgm:cxn modelId="{6B92CECD-1F72-414C-A5FB-5FBDB466D75F}" type="presOf" srcId="{BB279F64-454A-47ED-9A4C-34C58B434166}" destId="{F55A25EA-2287-4FD5-A085-F2F6FD0216A6}" srcOrd="1" destOrd="0" presId="urn:microsoft.com/office/officeart/2005/8/layout/vProcess5"/>
    <dgm:cxn modelId="{1D8490DE-E306-4906-95D9-A3BC477422DB}" type="presOf" srcId="{26FEBA78-7571-4195-9B64-EDD63A870C45}" destId="{7BD33597-6F61-4007-BA3C-890299F1CAD3}" srcOrd="0" destOrd="0" presId="urn:microsoft.com/office/officeart/2005/8/layout/vProcess5"/>
    <dgm:cxn modelId="{08924FE3-31A6-4DCE-B480-AD3BADB2D43A}" type="presOf" srcId="{115705A9-884C-4883-8A81-322777B4C9C5}" destId="{64DF6FA4-D456-4F21-BB4C-359A9031FDAB}" srcOrd="0" destOrd="0" presId="urn:microsoft.com/office/officeart/2005/8/layout/vProcess5"/>
    <dgm:cxn modelId="{EAD3FEF7-7AD8-4ACB-B8C2-D4A3F274579C}" type="presOf" srcId="{8A88AD75-7778-47EE-A0AD-B7DED8AA72BB}" destId="{36C28099-76EC-4096-BACB-2544B934DA87}" srcOrd="0" destOrd="0" presId="urn:microsoft.com/office/officeart/2005/8/layout/vProcess5"/>
    <dgm:cxn modelId="{E81AB680-2F08-4D88-8A54-AEECBD09BA1D}" type="presParOf" srcId="{CDE8BC92-55DB-49B7-BCBA-F2D4DCE999FE}" destId="{01676B7C-D592-434A-9F3D-524A597F6A9E}" srcOrd="0" destOrd="0" presId="urn:microsoft.com/office/officeart/2005/8/layout/vProcess5"/>
    <dgm:cxn modelId="{F46A06CE-F227-4C29-98D6-6241F0147988}" type="presParOf" srcId="{CDE8BC92-55DB-49B7-BCBA-F2D4DCE999FE}" destId="{68084BF0-AF0F-4500-A6BA-30C8A931C703}" srcOrd="1" destOrd="0" presId="urn:microsoft.com/office/officeart/2005/8/layout/vProcess5"/>
    <dgm:cxn modelId="{0A3EFEC5-6FB2-4861-9E48-72CF8D86E3C6}" type="presParOf" srcId="{CDE8BC92-55DB-49B7-BCBA-F2D4DCE999FE}" destId="{08EFFC88-5F90-4DF2-A480-BF7324FAC5AE}" srcOrd="2" destOrd="0" presId="urn:microsoft.com/office/officeart/2005/8/layout/vProcess5"/>
    <dgm:cxn modelId="{92537B8B-5E40-467F-BD97-7328055CF7C3}" type="presParOf" srcId="{CDE8BC92-55DB-49B7-BCBA-F2D4DCE999FE}" destId="{7BD33597-6F61-4007-BA3C-890299F1CAD3}" srcOrd="3" destOrd="0" presId="urn:microsoft.com/office/officeart/2005/8/layout/vProcess5"/>
    <dgm:cxn modelId="{04294D7E-ACAF-4561-B04F-F42995594C43}" type="presParOf" srcId="{CDE8BC92-55DB-49B7-BCBA-F2D4DCE999FE}" destId="{64DF6FA4-D456-4F21-BB4C-359A9031FDAB}" srcOrd="4" destOrd="0" presId="urn:microsoft.com/office/officeart/2005/8/layout/vProcess5"/>
    <dgm:cxn modelId="{BA4FE39C-9269-4EF7-8BB6-E1D7624D854F}" type="presParOf" srcId="{CDE8BC92-55DB-49B7-BCBA-F2D4DCE999FE}" destId="{36C28099-76EC-4096-BACB-2544B934DA87}" srcOrd="5" destOrd="0" presId="urn:microsoft.com/office/officeart/2005/8/layout/vProcess5"/>
    <dgm:cxn modelId="{7441F9DD-7908-453B-AC69-2082353A313B}" type="presParOf" srcId="{CDE8BC92-55DB-49B7-BCBA-F2D4DCE999FE}" destId="{0522A9B4-B337-43A8-9B20-BF0F90959DF2}" srcOrd="6" destOrd="0" presId="urn:microsoft.com/office/officeart/2005/8/layout/vProcess5"/>
    <dgm:cxn modelId="{0ECF8B95-F6E3-4467-9A73-9EC21A389B45}" type="presParOf" srcId="{CDE8BC92-55DB-49B7-BCBA-F2D4DCE999FE}" destId="{F55A25EA-2287-4FD5-A085-F2F6FD0216A6}" srcOrd="7" destOrd="0" presId="urn:microsoft.com/office/officeart/2005/8/layout/vProcess5"/>
    <dgm:cxn modelId="{E1DEC345-E3D4-419E-8642-DA14CB7D73BF}" type="presParOf" srcId="{CDE8BC92-55DB-49B7-BCBA-F2D4DCE999FE}" destId="{67716C5E-26B3-4A6B-A080-8B6278D1071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C83C5B-6020-4089-B81C-00DC88E430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90ABE7-FD49-49FA-94C7-164FC75521F0}">
      <dgm:prSet/>
      <dgm:spPr/>
      <dgm:t>
        <a:bodyPr/>
        <a:lstStyle/>
        <a:p>
          <a:r>
            <a:rPr lang="en-US" b="0"/>
            <a:t>Valeurs saisies :</a:t>
          </a:r>
          <a:endParaRPr lang="en-US"/>
        </a:p>
      </dgm:t>
    </dgm:pt>
    <dgm:pt modelId="{33F7337D-08A6-4514-AD33-6885A1E582F9}" type="parTrans" cxnId="{52EC189B-AC28-4F4C-B449-B6C488F65266}">
      <dgm:prSet/>
      <dgm:spPr/>
      <dgm:t>
        <a:bodyPr/>
        <a:lstStyle/>
        <a:p>
          <a:endParaRPr lang="en-US"/>
        </a:p>
      </dgm:t>
    </dgm:pt>
    <dgm:pt modelId="{6244DA0C-0345-430A-A996-113BE00B0C9A}" type="sibTrans" cxnId="{52EC189B-AC28-4F4C-B449-B6C488F65266}">
      <dgm:prSet/>
      <dgm:spPr/>
      <dgm:t>
        <a:bodyPr/>
        <a:lstStyle/>
        <a:p>
          <a:endParaRPr lang="en-US"/>
        </a:p>
      </dgm:t>
    </dgm:pt>
    <dgm:pt modelId="{1AEA03F3-2969-44BE-962C-A3D2D70079F3}">
      <dgm:prSet/>
      <dgm:spPr/>
      <dgm:t>
        <a:bodyPr/>
        <a:lstStyle/>
        <a:p>
          <a:r>
            <a:rPr lang="en-US" b="0"/>
            <a:t>- Grossesses : 1</a:t>
          </a:r>
          <a:endParaRPr lang="en-US"/>
        </a:p>
      </dgm:t>
    </dgm:pt>
    <dgm:pt modelId="{399BF06F-4C06-46FA-9FB1-C7641142ACC6}" type="parTrans" cxnId="{F1382BA4-79B9-4A0B-A82D-E4B263D90517}">
      <dgm:prSet/>
      <dgm:spPr/>
      <dgm:t>
        <a:bodyPr/>
        <a:lstStyle/>
        <a:p>
          <a:endParaRPr lang="en-US"/>
        </a:p>
      </dgm:t>
    </dgm:pt>
    <dgm:pt modelId="{1B046448-51A6-4CB5-9432-F574CBA49B59}" type="sibTrans" cxnId="{F1382BA4-79B9-4A0B-A82D-E4B263D90517}">
      <dgm:prSet/>
      <dgm:spPr/>
      <dgm:t>
        <a:bodyPr/>
        <a:lstStyle/>
        <a:p>
          <a:endParaRPr lang="en-US"/>
        </a:p>
      </dgm:t>
    </dgm:pt>
    <dgm:pt modelId="{8883F04E-88A5-4626-B967-7355DBB042B7}">
      <dgm:prSet/>
      <dgm:spPr/>
      <dgm:t>
        <a:bodyPr/>
        <a:lstStyle/>
        <a:p>
          <a:r>
            <a:rPr lang="en-US" b="0"/>
            <a:t>- Glucose : 95</a:t>
          </a:r>
          <a:endParaRPr lang="en-US"/>
        </a:p>
      </dgm:t>
    </dgm:pt>
    <dgm:pt modelId="{CAE06C3A-D6C9-4F9C-864C-06597DFF5B71}" type="parTrans" cxnId="{F2A41463-E3D1-4105-9EE0-1AEE662140BF}">
      <dgm:prSet/>
      <dgm:spPr/>
      <dgm:t>
        <a:bodyPr/>
        <a:lstStyle/>
        <a:p>
          <a:endParaRPr lang="en-US"/>
        </a:p>
      </dgm:t>
    </dgm:pt>
    <dgm:pt modelId="{53BE5F22-6E4B-4DF1-8C1E-4CDBA29BB0B7}" type="sibTrans" cxnId="{F2A41463-E3D1-4105-9EE0-1AEE662140BF}">
      <dgm:prSet/>
      <dgm:spPr/>
      <dgm:t>
        <a:bodyPr/>
        <a:lstStyle/>
        <a:p>
          <a:endParaRPr lang="en-US"/>
        </a:p>
      </dgm:t>
    </dgm:pt>
    <dgm:pt modelId="{97D601BA-8199-4B83-9393-2060613E3C75}">
      <dgm:prSet/>
      <dgm:spPr/>
      <dgm:t>
        <a:bodyPr/>
        <a:lstStyle/>
        <a:p>
          <a:r>
            <a:rPr lang="en-US" b="0"/>
            <a:t>- Pression artérielle : 70</a:t>
          </a:r>
          <a:endParaRPr lang="en-US"/>
        </a:p>
      </dgm:t>
    </dgm:pt>
    <dgm:pt modelId="{D896BBF1-C211-4BCF-83E2-E07D6FEE6C39}" type="parTrans" cxnId="{C3BAC2EC-B481-4EEE-BC30-8997FAC8B615}">
      <dgm:prSet/>
      <dgm:spPr/>
      <dgm:t>
        <a:bodyPr/>
        <a:lstStyle/>
        <a:p>
          <a:endParaRPr lang="en-US"/>
        </a:p>
      </dgm:t>
    </dgm:pt>
    <dgm:pt modelId="{F6535318-DA4C-4041-BEA3-96E2962AFA56}" type="sibTrans" cxnId="{C3BAC2EC-B481-4EEE-BC30-8997FAC8B615}">
      <dgm:prSet/>
      <dgm:spPr/>
      <dgm:t>
        <a:bodyPr/>
        <a:lstStyle/>
        <a:p>
          <a:endParaRPr lang="en-US"/>
        </a:p>
      </dgm:t>
    </dgm:pt>
    <dgm:pt modelId="{387C69CC-167B-4E9C-9069-8C35FC5770DF}">
      <dgm:prSet/>
      <dgm:spPr/>
      <dgm:t>
        <a:bodyPr/>
        <a:lstStyle/>
        <a:p>
          <a:r>
            <a:rPr lang="en-US" b="0"/>
            <a:t>- Épaisseur du pli : 20</a:t>
          </a:r>
          <a:endParaRPr lang="en-US"/>
        </a:p>
      </dgm:t>
    </dgm:pt>
    <dgm:pt modelId="{AA2E48C0-B8A6-4955-ACDE-A549E08430F7}" type="parTrans" cxnId="{CF76DE4B-0CF4-4F2A-A735-B5E6A9BC0CEB}">
      <dgm:prSet/>
      <dgm:spPr/>
      <dgm:t>
        <a:bodyPr/>
        <a:lstStyle/>
        <a:p>
          <a:endParaRPr lang="en-US"/>
        </a:p>
      </dgm:t>
    </dgm:pt>
    <dgm:pt modelId="{6814811C-C9D5-49D3-A22F-48114B9ADB8E}" type="sibTrans" cxnId="{CF76DE4B-0CF4-4F2A-A735-B5E6A9BC0CEB}">
      <dgm:prSet/>
      <dgm:spPr/>
      <dgm:t>
        <a:bodyPr/>
        <a:lstStyle/>
        <a:p>
          <a:endParaRPr lang="en-US"/>
        </a:p>
      </dgm:t>
    </dgm:pt>
    <dgm:pt modelId="{6C9787BA-BE23-4142-9576-BF7905683C58}">
      <dgm:prSet/>
      <dgm:spPr/>
      <dgm:t>
        <a:bodyPr/>
        <a:lstStyle/>
        <a:p>
          <a:r>
            <a:rPr lang="en-US" b="0"/>
            <a:t>- Insuline : 80</a:t>
          </a:r>
          <a:endParaRPr lang="en-US"/>
        </a:p>
      </dgm:t>
    </dgm:pt>
    <dgm:pt modelId="{4CB7C697-370A-43CD-AA79-C6709C2AFD4C}" type="parTrans" cxnId="{A979373C-09C4-4694-9D23-62D851C68D3F}">
      <dgm:prSet/>
      <dgm:spPr/>
      <dgm:t>
        <a:bodyPr/>
        <a:lstStyle/>
        <a:p>
          <a:endParaRPr lang="en-US"/>
        </a:p>
      </dgm:t>
    </dgm:pt>
    <dgm:pt modelId="{B1FBBA07-9BDB-43ED-A5B1-E7395C0EB5A4}" type="sibTrans" cxnId="{A979373C-09C4-4694-9D23-62D851C68D3F}">
      <dgm:prSet/>
      <dgm:spPr/>
      <dgm:t>
        <a:bodyPr/>
        <a:lstStyle/>
        <a:p>
          <a:endParaRPr lang="en-US"/>
        </a:p>
      </dgm:t>
    </dgm:pt>
    <dgm:pt modelId="{BE805700-6ECD-44A6-8CAE-6E324EAB3756}">
      <dgm:prSet/>
      <dgm:spPr/>
      <dgm:t>
        <a:bodyPr/>
        <a:lstStyle/>
        <a:p>
          <a:r>
            <a:rPr lang="en-US" b="0"/>
            <a:t>- IMC : 22.5</a:t>
          </a:r>
          <a:endParaRPr lang="en-US"/>
        </a:p>
      </dgm:t>
    </dgm:pt>
    <dgm:pt modelId="{48A555FD-F964-492F-B5D7-457B35EFEF5E}" type="parTrans" cxnId="{3DD6EE06-A5F6-4557-9895-FDB276028ACD}">
      <dgm:prSet/>
      <dgm:spPr/>
      <dgm:t>
        <a:bodyPr/>
        <a:lstStyle/>
        <a:p>
          <a:endParaRPr lang="en-US"/>
        </a:p>
      </dgm:t>
    </dgm:pt>
    <dgm:pt modelId="{6B1F4439-B92D-45D0-9369-3D56A811E396}" type="sibTrans" cxnId="{3DD6EE06-A5F6-4557-9895-FDB276028ACD}">
      <dgm:prSet/>
      <dgm:spPr/>
      <dgm:t>
        <a:bodyPr/>
        <a:lstStyle/>
        <a:p>
          <a:endParaRPr lang="en-US"/>
        </a:p>
      </dgm:t>
    </dgm:pt>
    <dgm:pt modelId="{A045197C-F5B7-4676-BF6E-D6ABBF74829E}">
      <dgm:prSet/>
      <dgm:spPr/>
      <dgm:t>
        <a:bodyPr/>
        <a:lstStyle/>
        <a:p>
          <a:r>
            <a:rPr lang="en-US" b="0"/>
            <a:t>- DPF : 0.2</a:t>
          </a:r>
          <a:endParaRPr lang="en-US"/>
        </a:p>
      </dgm:t>
    </dgm:pt>
    <dgm:pt modelId="{2F5E5CA9-8695-49EA-81DE-AF7D684ECC01}" type="parTrans" cxnId="{06136F1D-3B56-47B6-B063-46F015800047}">
      <dgm:prSet/>
      <dgm:spPr/>
      <dgm:t>
        <a:bodyPr/>
        <a:lstStyle/>
        <a:p>
          <a:endParaRPr lang="en-US"/>
        </a:p>
      </dgm:t>
    </dgm:pt>
    <dgm:pt modelId="{20C5BAEF-802E-4187-A3A2-3A4CAF55C7F3}" type="sibTrans" cxnId="{06136F1D-3B56-47B6-B063-46F015800047}">
      <dgm:prSet/>
      <dgm:spPr/>
      <dgm:t>
        <a:bodyPr/>
        <a:lstStyle/>
        <a:p>
          <a:endParaRPr lang="en-US"/>
        </a:p>
      </dgm:t>
    </dgm:pt>
    <dgm:pt modelId="{3B593104-7498-4D70-8F0F-352CB63D5161}">
      <dgm:prSet/>
      <dgm:spPr/>
      <dgm:t>
        <a:bodyPr/>
        <a:lstStyle/>
        <a:p>
          <a:r>
            <a:rPr lang="en-US" b="0"/>
            <a:t>- Âge : 28</a:t>
          </a:r>
          <a:endParaRPr lang="en-US"/>
        </a:p>
      </dgm:t>
    </dgm:pt>
    <dgm:pt modelId="{393BD35E-1650-47A8-8F96-B48CA9DCAC2F}" type="parTrans" cxnId="{CAC4A084-FF83-4F04-B141-66140324BF57}">
      <dgm:prSet/>
      <dgm:spPr/>
      <dgm:t>
        <a:bodyPr/>
        <a:lstStyle/>
        <a:p>
          <a:endParaRPr lang="en-US"/>
        </a:p>
      </dgm:t>
    </dgm:pt>
    <dgm:pt modelId="{F3411166-DA06-4101-8E28-AD90ACA6D555}" type="sibTrans" cxnId="{CAC4A084-FF83-4F04-B141-66140324BF57}">
      <dgm:prSet/>
      <dgm:spPr/>
      <dgm:t>
        <a:bodyPr/>
        <a:lstStyle/>
        <a:p>
          <a:endParaRPr lang="en-US"/>
        </a:p>
      </dgm:t>
    </dgm:pt>
    <dgm:pt modelId="{B14BF11C-FC6A-43AE-8430-7FA6140FA12A}">
      <dgm:prSet/>
      <dgm:spPr/>
      <dgm:t>
        <a:bodyPr/>
        <a:lstStyle/>
        <a:p>
          <a:r>
            <a:rPr lang="en-US" b="0"/>
            <a:t>Résultat : Risque FAIBLE (~8%)</a:t>
          </a:r>
          <a:endParaRPr lang="en-US"/>
        </a:p>
      </dgm:t>
    </dgm:pt>
    <dgm:pt modelId="{BAA906AE-10D7-42B7-BAFC-C43CCB057D0E}" type="parTrans" cxnId="{CA80AFCC-9B68-47EA-B7BC-D2A90751D3F6}">
      <dgm:prSet/>
      <dgm:spPr/>
      <dgm:t>
        <a:bodyPr/>
        <a:lstStyle/>
        <a:p>
          <a:endParaRPr lang="en-US"/>
        </a:p>
      </dgm:t>
    </dgm:pt>
    <dgm:pt modelId="{094CCB34-A277-4380-9614-B608EB50F053}" type="sibTrans" cxnId="{CA80AFCC-9B68-47EA-B7BC-D2A90751D3F6}">
      <dgm:prSet/>
      <dgm:spPr/>
      <dgm:t>
        <a:bodyPr/>
        <a:lstStyle/>
        <a:p>
          <a:endParaRPr lang="en-US"/>
        </a:p>
      </dgm:t>
    </dgm:pt>
    <dgm:pt modelId="{D9D61E65-0BFE-4313-B949-4097E78F8DAB}" type="pres">
      <dgm:prSet presAssocID="{90C83C5B-6020-4089-B81C-00DC88E430D2}" presName="linear" presStyleCnt="0">
        <dgm:presLayoutVars>
          <dgm:animLvl val="lvl"/>
          <dgm:resizeHandles val="exact"/>
        </dgm:presLayoutVars>
      </dgm:prSet>
      <dgm:spPr/>
    </dgm:pt>
    <dgm:pt modelId="{593307C4-B859-4410-895A-11F086DD463E}" type="pres">
      <dgm:prSet presAssocID="{8090ABE7-FD49-49FA-94C7-164FC75521F0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01B22DE-53C9-4B7F-8C02-148631DC4EE8}" type="pres">
      <dgm:prSet presAssocID="{6244DA0C-0345-430A-A996-113BE00B0C9A}" presName="spacer" presStyleCnt="0"/>
      <dgm:spPr/>
    </dgm:pt>
    <dgm:pt modelId="{642E2D21-3BB3-492A-83BF-5927FA01DA69}" type="pres">
      <dgm:prSet presAssocID="{1AEA03F3-2969-44BE-962C-A3D2D70079F3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E816ABB-0940-40AE-8A10-DB08AA393F6C}" type="pres">
      <dgm:prSet presAssocID="{1B046448-51A6-4CB5-9432-F574CBA49B59}" presName="spacer" presStyleCnt="0"/>
      <dgm:spPr/>
    </dgm:pt>
    <dgm:pt modelId="{E9D8D3EE-0292-440B-883C-468CCF9D9BEE}" type="pres">
      <dgm:prSet presAssocID="{8883F04E-88A5-4626-B967-7355DBB042B7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C6492AD1-3829-4D9F-AE59-25EC10308D50}" type="pres">
      <dgm:prSet presAssocID="{53BE5F22-6E4B-4DF1-8C1E-4CDBA29BB0B7}" presName="spacer" presStyleCnt="0"/>
      <dgm:spPr/>
    </dgm:pt>
    <dgm:pt modelId="{5134B354-A47B-4EE1-8E3D-866302EE2C67}" type="pres">
      <dgm:prSet presAssocID="{97D601BA-8199-4B83-9393-2060613E3C75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E55E547A-208E-4A50-A9ED-4BF8A75E0898}" type="pres">
      <dgm:prSet presAssocID="{F6535318-DA4C-4041-BEA3-96E2962AFA56}" presName="spacer" presStyleCnt="0"/>
      <dgm:spPr/>
    </dgm:pt>
    <dgm:pt modelId="{8EEEEE71-0858-4D2D-B905-97499824751B}" type="pres">
      <dgm:prSet presAssocID="{387C69CC-167B-4E9C-9069-8C35FC5770DF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86263A2-6BC2-4551-BD02-2FAA57F7757C}" type="pres">
      <dgm:prSet presAssocID="{6814811C-C9D5-49D3-A22F-48114B9ADB8E}" presName="spacer" presStyleCnt="0"/>
      <dgm:spPr/>
    </dgm:pt>
    <dgm:pt modelId="{DE80A7EF-9EDA-42F0-93B0-E346938A2A03}" type="pres">
      <dgm:prSet presAssocID="{6C9787BA-BE23-4142-9576-BF7905683C58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300D1298-966A-4783-9D8E-C6EB7E7A960B}" type="pres">
      <dgm:prSet presAssocID="{B1FBBA07-9BDB-43ED-A5B1-E7395C0EB5A4}" presName="spacer" presStyleCnt="0"/>
      <dgm:spPr/>
    </dgm:pt>
    <dgm:pt modelId="{2A0EC393-2ECC-4D75-BA03-D016C4352627}" type="pres">
      <dgm:prSet presAssocID="{BE805700-6ECD-44A6-8CAE-6E324EAB3756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8312FF50-9823-4413-BC0F-2738102D2322}" type="pres">
      <dgm:prSet presAssocID="{6B1F4439-B92D-45D0-9369-3D56A811E396}" presName="spacer" presStyleCnt="0"/>
      <dgm:spPr/>
    </dgm:pt>
    <dgm:pt modelId="{644F5170-5CCC-4201-986F-BE71B1A1ACD7}" type="pres">
      <dgm:prSet presAssocID="{A045197C-F5B7-4676-BF6E-D6ABBF74829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D2B612CC-5B09-4289-8794-A689EE540FC0}" type="pres">
      <dgm:prSet presAssocID="{20C5BAEF-802E-4187-A3A2-3A4CAF55C7F3}" presName="spacer" presStyleCnt="0"/>
      <dgm:spPr/>
    </dgm:pt>
    <dgm:pt modelId="{A15741E0-8FA6-42F7-9A8D-0788F7FF35E1}" type="pres">
      <dgm:prSet presAssocID="{3B593104-7498-4D70-8F0F-352CB63D5161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6C4BDF17-06D5-4401-A4D5-F63E202045F4}" type="pres">
      <dgm:prSet presAssocID="{F3411166-DA06-4101-8E28-AD90ACA6D555}" presName="spacer" presStyleCnt="0"/>
      <dgm:spPr/>
    </dgm:pt>
    <dgm:pt modelId="{CB214A7E-AFBA-4A9F-B4BB-0B51632E3E4A}" type="pres">
      <dgm:prSet presAssocID="{B14BF11C-FC6A-43AE-8430-7FA6140FA12A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AC581706-EF4E-4D78-85FB-2EE8929251EF}" type="presOf" srcId="{90C83C5B-6020-4089-B81C-00DC88E430D2}" destId="{D9D61E65-0BFE-4313-B949-4097E78F8DAB}" srcOrd="0" destOrd="0" presId="urn:microsoft.com/office/officeart/2005/8/layout/vList2"/>
    <dgm:cxn modelId="{3DD6EE06-A5F6-4557-9895-FDB276028ACD}" srcId="{90C83C5B-6020-4089-B81C-00DC88E430D2}" destId="{BE805700-6ECD-44A6-8CAE-6E324EAB3756}" srcOrd="6" destOrd="0" parTransId="{48A555FD-F964-492F-B5D7-457B35EFEF5E}" sibTransId="{6B1F4439-B92D-45D0-9369-3D56A811E396}"/>
    <dgm:cxn modelId="{F1D75C07-3C1A-4007-9F35-F036B2200609}" type="presOf" srcId="{97D601BA-8199-4B83-9393-2060613E3C75}" destId="{5134B354-A47B-4EE1-8E3D-866302EE2C67}" srcOrd="0" destOrd="0" presId="urn:microsoft.com/office/officeart/2005/8/layout/vList2"/>
    <dgm:cxn modelId="{06136F1D-3B56-47B6-B063-46F015800047}" srcId="{90C83C5B-6020-4089-B81C-00DC88E430D2}" destId="{A045197C-F5B7-4676-BF6E-D6ABBF74829E}" srcOrd="7" destOrd="0" parTransId="{2F5E5CA9-8695-49EA-81DE-AF7D684ECC01}" sibTransId="{20C5BAEF-802E-4187-A3A2-3A4CAF55C7F3}"/>
    <dgm:cxn modelId="{931ECF28-6014-4782-940E-2330474DD28F}" type="presOf" srcId="{3B593104-7498-4D70-8F0F-352CB63D5161}" destId="{A15741E0-8FA6-42F7-9A8D-0788F7FF35E1}" srcOrd="0" destOrd="0" presId="urn:microsoft.com/office/officeart/2005/8/layout/vList2"/>
    <dgm:cxn modelId="{A979373C-09C4-4694-9D23-62D851C68D3F}" srcId="{90C83C5B-6020-4089-B81C-00DC88E430D2}" destId="{6C9787BA-BE23-4142-9576-BF7905683C58}" srcOrd="5" destOrd="0" parTransId="{4CB7C697-370A-43CD-AA79-C6709C2AFD4C}" sibTransId="{B1FBBA07-9BDB-43ED-A5B1-E7395C0EB5A4}"/>
    <dgm:cxn modelId="{6D7E6D40-BDEE-4AB6-9000-D60961F495EB}" type="presOf" srcId="{6C9787BA-BE23-4142-9576-BF7905683C58}" destId="{DE80A7EF-9EDA-42F0-93B0-E346938A2A03}" srcOrd="0" destOrd="0" presId="urn:microsoft.com/office/officeart/2005/8/layout/vList2"/>
    <dgm:cxn modelId="{F2A41463-E3D1-4105-9EE0-1AEE662140BF}" srcId="{90C83C5B-6020-4089-B81C-00DC88E430D2}" destId="{8883F04E-88A5-4626-B967-7355DBB042B7}" srcOrd="2" destOrd="0" parTransId="{CAE06C3A-D6C9-4F9C-864C-06597DFF5B71}" sibTransId="{53BE5F22-6E4B-4DF1-8C1E-4CDBA29BB0B7}"/>
    <dgm:cxn modelId="{E2A77C45-2AEC-4A2B-945B-345772501980}" type="presOf" srcId="{1AEA03F3-2969-44BE-962C-A3D2D70079F3}" destId="{642E2D21-3BB3-492A-83BF-5927FA01DA69}" srcOrd="0" destOrd="0" presId="urn:microsoft.com/office/officeart/2005/8/layout/vList2"/>
    <dgm:cxn modelId="{CF76DE4B-0CF4-4F2A-A735-B5E6A9BC0CEB}" srcId="{90C83C5B-6020-4089-B81C-00DC88E430D2}" destId="{387C69CC-167B-4E9C-9069-8C35FC5770DF}" srcOrd="4" destOrd="0" parTransId="{AA2E48C0-B8A6-4955-ACDE-A549E08430F7}" sibTransId="{6814811C-C9D5-49D3-A22F-48114B9ADB8E}"/>
    <dgm:cxn modelId="{3ACFB450-A4C9-4DEB-A1FF-CFB900B10C2E}" type="presOf" srcId="{A045197C-F5B7-4676-BF6E-D6ABBF74829E}" destId="{644F5170-5CCC-4201-986F-BE71B1A1ACD7}" srcOrd="0" destOrd="0" presId="urn:microsoft.com/office/officeart/2005/8/layout/vList2"/>
    <dgm:cxn modelId="{9DBD9353-0A2D-4336-9F25-206FBCDC65B8}" type="presOf" srcId="{387C69CC-167B-4E9C-9069-8C35FC5770DF}" destId="{8EEEEE71-0858-4D2D-B905-97499824751B}" srcOrd="0" destOrd="0" presId="urn:microsoft.com/office/officeart/2005/8/layout/vList2"/>
    <dgm:cxn modelId="{CAC4A084-FF83-4F04-B141-66140324BF57}" srcId="{90C83C5B-6020-4089-B81C-00DC88E430D2}" destId="{3B593104-7498-4D70-8F0F-352CB63D5161}" srcOrd="8" destOrd="0" parTransId="{393BD35E-1650-47A8-8F96-B48CA9DCAC2F}" sibTransId="{F3411166-DA06-4101-8E28-AD90ACA6D555}"/>
    <dgm:cxn modelId="{52EC189B-AC28-4F4C-B449-B6C488F65266}" srcId="{90C83C5B-6020-4089-B81C-00DC88E430D2}" destId="{8090ABE7-FD49-49FA-94C7-164FC75521F0}" srcOrd="0" destOrd="0" parTransId="{33F7337D-08A6-4514-AD33-6885A1E582F9}" sibTransId="{6244DA0C-0345-430A-A996-113BE00B0C9A}"/>
    <dgm:cxn modelId="{790733A3-5B44-4022-801B-91448B1EB52D}" type="presOf" srcId="{8883F04E-88A5-4626-B967-7355DBB042B7}" destId="{E9D8D3EE-0292-440B-883C-468CCF9D9BEE}" srcOrd="0" destOrd="0" presId="urn:microsoft.com/office/officeart/2005/8/layout/vList2"/>
    <dgm:cxn modelId="{F1382BA4-79B9-4A0B-A82D-E4B263D90517}" srcId="{90C83C5B-6020-4089-B81C-00DC88E430D2}" destId="{1AEA03F3-2969-44BE-962C-A3D2D70079F3}" srcOrd="1" destOrd="0" parTransId="{399BF06F-4C06-46FA-9FB1-C7641142ACC6}" sibTransId="{1B046448-51A6-4CB5-9432-F574CBA49B59}"/>
    <dgm:cxn modelId="{F2923AA7-4853-4D31-BCBB-3D9DA07ACA74}" type="presOf" srcId="{B14BF11C-FC6A-43AE-8430-7FA6140FA12A}" destId="{CB214A7E-AFBA-4A9F-B4BB-0B51632E3E4A}" srcOrd="0" destOrd="0" presId="urn:microsoft.com/office/officeart/2005/8/layout/vList2"/>
    <dgm:cxn modelId="{CA80AFCC-9B68-47EA-B7BC-D2A90751D3F6}" srcId="{90C83C5B-6020-4089-B81C-00DC88E430D2}" destId="{B14BF11C-FC6A-43AE-8430-7FA6140FA12A}" srcOrd="9" destOrd="0" parTransId="{BAA906AE-10D7-42B7-BAFC-C43CCB057D0E}" sibTransId="{094CCB34-A277-4380-9614-B608EB50F053}"/>
    <dgm:cxn modelId="{036DBED8-42E5-43CA-8836-8D8A36C210E3}" type="presOf" srcId="{BE805700-6ECD-44A6-8CAE-6E324EAB3756}" destId="{2A0EC393-2ECC-4D75-BA03-D016C4352627}" srcOrd="0" destOrd="0" presId="urn:microsoft.com/office/officeart/2005/8/layout/vList2"/>
    <dgm:cxn modelId="{901480E9-79BC-4A23-96B5-5225D6699B01}" type="presOf" srcId="{8090ABE7-FD49-49FA-94C7-164FC75521F0}" destId="{593307C4-B859-4410-895A-11F086DD463E}" srcOrd="0" destOrd="0" presId="urn:microsoft.com/office/officeart/2005/8/layout/vList2"/>
    <dgm:cxn modelId="{C3BAC2EC-B481-4EEE-BC30-8997FAC8B615}" srcId="{90C83C5B-6020-4089-B81C-00DC88E430D2}" destId="{97D601BA-8199-4B83-9393-2060613E3C75}" srcOrd="3" destOrd="0" parTransId="{D896BBF1-C211-4BCF-83E2-E07D6FEE6C39}" sibTransId="{F6535318-DA4C-4041-BEA3-96E2962AFA56}"/>
    <dgm:cxn modelId="{E73DC1CE-D53B-4D31-BE9B-F5CDDDA04A55}" type="presParOf" srcId="{D9D61E65-0BFE-4313-B949-4097E78F8DAB}" destId="{593307C4-B859-4410-895A-11F086DD463E}" srcOrd="0" destOrd="0" presId="urn:microsoft.com/office/officeart/2005/8/layout/vList2"/>
    <dgm:cxn modelId="{4A5CB132-8586-4E41-BD9F-621054D664F1}" type="presParOf" srcId="{D9D61E65-0BFE-4313-B949-4097E78F8DAB}" destId="{501B22DE-53C9-4B7F-8C02-148631DC4EE8}" srcOrd="1" destOrd="0" presId="urn:microsoft.com/office/officeart/2005/8/layout/vList2"/>
    <dgm:cxn modelId="{E4FC7160-92D7-4B86-8827-C3885DF8F15F}" type="presParOf" srcId="{D9D61E65-0BFE-4313-B949-4097E78F8DAB}" destId="{642E2D21-3BB3-492A-83BF-5927FA01DA69}" srcOrd="2" destOrd="0" presId="urn:microsoft.com/office/officeart/2005/8/layout/vList2"/>
    <dgm:cxn modelId="{DEF60812-A37B-463F-887E-1BF2A726AA49}" type="presParOf" srcId="{D9D61E65-0BFE-4313-B949-4097E78F8DAB}" destId="{6E816ABB-0940-40AE-8A10-DB08AA393F6C}" srcOrd="3" destOrd="0" presId="urn:microsoft.com/office/officeart/2005/8/layout/vList2"/>
    <dgm:cxn modelId="{3B4EE49D-4852-4F64-AFF2-6D2E4D7E3E96}" type="presParOf" srcId="{D9D61E65-0BFE-4313-B949-4097E78F8DAB}" destId="{E9D8D3EE-0292-440B-883C-468CCF9D9BEE}" srcOrd="4" destOrd="0" presId="urn:microsoft.com/office/officeart/2005/8/layout/vList2"/>
    <dgm:cxn modelId="{717C9B27-2BF0-4BD5-B681-667A7D0C98E9}" type="presParOf" srcId="{D9D61E65-0BFE-4313-B949-4097E78F8DAB}" destId="{C6492AD1-3829-4D9F-AE59-25EC10308D50}" srcOrd="5" destOrd="0" presId="urn:microsoft.com/office/officeart/2005/8/layout/vList2"/>
    <dgm:cxn modelId="{7962CDB0-C300-4232-BD0F-861D7F84178B}" type="presParOf" srcId="{D9D61E65-0BFE-4313-B949-4097E78F8DAB}" destId="{5134B354-A47B-4EE1-8E3D-866302EE2C67}" srcOrd="6" destOrd="0" presId="urn:microsoft.com/office/officeart/2005/8/layout/vList2"/>
    <dgm:cxn modelId="{345C509E-57B3-4DD3-B00F-9FCBCFEA97D9}" type="presParOf" srcId="{D9D61E65-0BFE-4313-B949-4097E78F8DAB}" destId="{E55E547A-208E-4A50-A9ED-4BF8A75E0898}" srcOrd="7" destOrd="0" presId="urn:microsoft.com/office/officeart/2005/8/layout/vList2"/>
    <dgm:cxn modelId="{FA7D42FE-4AE4-4778-BD05-E1176413E798}" type="presParOf" srcId="{D9D61E65-0BFE-4313-B949-4097E78F8DAB}" destId="{8EEEEE71-0858-4D2D-B905-97499824751B}" srcOrd="8" destOrd="0" presId="urn:microsoft.com/office/officeart/2005/8/layout/vList2"/>
    <dgm:cxn modelId="{DEB0EBF6-1154-4299-B72A-7452B51901D1}" type="presParOf" srcId="{D9D61E65-0BFE-4313-B949-4097E78F8DAB}" destId="{386263A2-6BC2-4551-BD02-2FAA57F7757C}" srcOrd="9" destOrd="0" presId="urn:microsoft.com/office/officeart/2005/8/layout/vList2"/>
    <dgm:cxn modelId="{51C750EE-0E66-4AEB-BAE9-2690838DF9EF}" type="presParOf" srcId="{D9D61E65-0BFE-4313-B949-4097E78F8DAB}" destId="{DE80A7EF-9EDA-42F0-93B0-E346938A2A03}" srcOrd="10" destOrd="0" presId="urn:microsoft.com/office/officeart/2005/8/layout/vList2"/>
    <dgm:cxn modelId="{E048AAEA-5DBE-4F51-BB00-086D86B059DA}" type="presParOf" srcId="{D9D61E65-0BFE-4313-B949-4097E78F8DAB}" destId="{300D1298-966A-4783-9D8E-C6EB7E7A960B}" srcOrd="11" destOrd="0" presId="urn:microsoft.com/office/officeart/2005/8/layout/vList2"/>
    <dgm:cxn modelId="{CC99410B-B5AE-42B4-BED9-15FD811CE25E}" type="presParOf" srcId="{D9D61E65-0BFE-4313-B949-4097E78F8DAB}" destId="{2A0EC393-2ECC-4D75-BA03-D016C4352627}" srcOrd="12" destOrd="0" presId="urn:microsoft.com/office/officeart/2005/8/layout/vList2"/>
    <dgm:cxn modelId="{EBB1D554-CCAA-42E2-A055-6F8F37EB7F64}" type="presParOf" srcId="{D9D61E65-0BFE-4313-B949-4097E78F8DAB}" destId="{8312FF50-9823-4413-BC0F-2738102D2322}" srcOrd="13" destOrd="0" presId="urn:microsoft.com/office/officeart/2005/8/layout/vList2"/>
    <dgm:cxn modelId="{27762970-EBFE-4F2E-9117-6F8982DAF92F}" type="presParOf" srcId="{D9D61E65-0BFE-4313-B949-4097E78F8DAB}" destId="{644F5170-5CCC-4201-986F-BE71B1A1ACD7}" srcOrd="14" destOrd="0" presId="urn:microsoft.com/office/officeart/2005/8/layout/vList2"/>
    <dgm:cxn modelId="{432126C8-3FF4-4C3D-8205-A570E244B872}" type="presParOf" srcId="{D9D61E65-0BFE-4313-B949-4097E78F8DAB}" destId="{D2B612CC-5B09-4289-8794-A689EE540FC0}" srcOrd="15" destOrd="0" presId="urn:microsoft.com/office/officeart/2005/8/layout/vList2"/>
    <dgm:cxn modelId="{52BB0054-4AD0-4CC0-9C32-69F98C8300A1}" type="presParOf" srcId="{D9D61E65-0BFE-4313-B949-4097E78F8DAB}" destId="{A15741E0-8FA6-42F7-9A8D-0788F7FF35E1}" srcOrd="16" destOrd="0" presId="urn:microsoft.com/office/officeart/2005/8/layout/vList2"/>
    <dgm:cxn modelId="{169EBC7F-F2E0-4ED6-9D04-8812C728493B}" type="presParOf" srcId="{D9D61E65-0BFE-4313-B949-4097E78F8DAB}" destId="{6C4BDF17-06D5-4401-A4D5-F63E202045F4}" srcOrd="17" destOrd="0" presId="urn:microsoft.com/office/officeart/2005/8/layout/vList2"/>
    <dgm:cxn modelId="{D078CA56-1AD4-4D03-9B2B-2DB4F7C20B8E}" type="presParOf" srcId="{D9D61E65-0BFE-4313-B949-4097E78F8DAB}" destId="{CB214A7E-AFBA-4A9F-B4BB-0B51632E3E4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F8AACA-61B3-41F9-BECD-C73046D3F3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B75183-F346-4D13-B7FB-1DEA72313504}">
      <dgm:prSet/>
      <dgm:spPr/>
      <dgm:t>
        <a:bodyPr/>
        <a:lstStyle/>
        <a:p>
          <a:r>
            <a:rPr lang="en-US" b="0"/>
            <a:t>Valeurs saisies :</a:t>
          </a:r>
          <a:endParaRPr lang="en-US"/>
        </a:p>
      </dgm:t>
    </dgm:pt>
    <dgm:pt modelId="{F27ED9DC-8A27-4FAC-8D74-6AEA3D5EDE45}" type="parTrans" cxnId="{148BFAFB-7A68-43ED-9AD1-2133DCD614D5}">
      <dgm:prSet/>
      <dgm:spPr/>
      <dgm:t>
        <a:bodyPr/>
        <a:lstStyle/>
        <a:p>
          <a:endParaRPr lang="en-US"/>
        </a:p>
      </dgm:t>
    </dgm:pt>
    <dgm:pt modelId="{F698E5D2-E2EC-4F3D-A8D4-9D631C440961}" type="sibTrans" cxnId="{148BFAFB-7A68-43ED-9AD1-2133DCD614D5}">
      <dgm:prSet/>
      <dgm:spPr/>
      <dgm:t>
        <a:bodyPr/>
        <a:lstStyle/>
        <a:p>
          <a:endParaRPr lang="en-US"/>
        </a:p>
      </dgm:t>
    </dgm:pt>
    <dgm:pt modelId="{13F1473F-17D5-4ECB-80EA-0DB350F09DB6}">
      <dgm:prSet/>
      <dgm:spPr/>
      <dgm:t>
        <a:bodyPr/>
        <a:lstStyle/>
        <a:p>
          <a:r>
            <a:rPr lang="en-US" b="0"/>
            <a:t>- Grossesses : 6</a:t>
          </a:r>
          <a:endParaRPr lang="en-US"/>
        </a:p>
      </dgm:t>
    </dgm:pt>
    <dgm:pt modelId="{A4DCD2CC-EAC0-4CEB-B7D0-EE968CB85952}" type="parTrans" cxnId="{9B3D890B-3BC5-4A58-AE7D-4484C0CB9BDE}">
      <dgm:prSet/>
      <dgm:spPr/>
      <dgm:t>
        <a:bodyPr/>
        <a:lstStyle/>
        <a:p>
          <a:endParaRPr lang="en-US"/>
        </a:p>
      </dgm:t>
    </dgm:pt>
    <dgm:pt modelId="{1454D7B0-0C34-463E-9767-534D414392A8}" type="sibTrans" cxnId="{9B3D890B-3BC5-4A58-AE7D-4484C0CB9BDE}">
      <dgm:prSet/>
      <dgm:spPr/>
      <dgm:t>
        <a:bodyPr/>
        <a:lstStyle/>
        <a:p>
          <a:endParaRPr lang="en-US"/>
        </a:p>
      </dgm:t>
    </dgm:pt>
    <dgm:pt modelId="{9BDD7E60-0ADB-4FDF-8E4A-F47E7484697E}">
      <dgm:prSet/>
      <dgm:spPr/>
      <dgm:t>
        <a:bodyPr/>
        <a:lstStyle/>
        <a:p>
          <a:r>
            <a:rPr lang="en-US" b="0"/>
            <a:t>- Glucose : 170</a:t>
          </a:r>
          <a:endParaRPr lang="en-US"/>
        </a:p>
      </dgm:t>
    </dgm:pt>
    <dgm:pt modelId="{C7953159-7BBD-4178-99C5-B78F65FE110B}" type="parTrans" cxnId="{EAF82E63-EFA7-41BB-ACC3-D2FE72B8081E}">
      <dgm:prSet/>
      <dgm:spPr/>
      <dgm:t>
        <a:bodyPr/>
        <a:lstStyle/>
        <a:p>
          <a:endParaRPr lang="en-US"/>
        </a:p>
      </dgm:t>
    </dgm:pt>
    <dgm:pt modelId="{D67ED628-6220-462C-8BD9-CD7701BDF626}" type="sibTrans" cxnId="{EAF82E63-EFA7-41BB-ACC3-D2FE72B8081E}">
      <dgm:prSet/>
      <dgm:spPr/>
      <dgm:t>
        <a:bodyPr/>
        <a:lstStyle/>
        <a:p>
          <a:endParaRPr lang="en-US"/>
        </a:p>
      </dgm:t>
    </dgm:pt>
    <dgm:pt modelId="{84E170E4-4F6A-490B-A88E-B66D43455C35}">
      <dgm:prSet/>
      <dgm:spPr/>
      <dgm:t>
        <a:bodyPr/>
        <a:lstStyle/>
        <a:p>
          <a:r>
            <a:rPr lang="en-US" b="0"/>
            <a:t>- Pression artérielle : 95</a:t>
          </a:r>
          <a:endParaRPr lang="en-US"/>
        </a:p>
      </dgm:t>
    </dgm:pt>
    <dgm:pt modelId="{3570777B-A756-4CDE-825C-31D3CDE030C1}" type="parTrans" cxnId="{CA4952C5-E7D0-4DBB-9D30-79AA4409ECF6}">
      <dgm:prSet/>
      <dgm:spPr/>
      <dgm:t>
        <a:bodyPr/>
        <a:lstStyle/>
        <a:p>
          <a:endParaRPr lang="en-US"/>
        </a:p>
      </dgm:t>
    </dgm:pt>
    <dgm:pt modelId="{B8140515-ADBC-4600-AC24-70EE36719997}" type="sibTrans" cxnId="{CA4952C5-E7D0-4DBB-9D30-79AA4409ECF6}">
      <dgm:prSet/>
      <dgm:spPr/>
      <dgm:t>
        <a:bodyPr/>
        <a:lstStyle/>
        <a:p>
          <a:endParaRPr lang="en-US"/>
        </a:p>
      </dgm:t>
    </dgm:pt>
    <dgm:pt modelId="{24CA64B3-7DF3-4E9A-A132-BBF6C417C7A6}">
      <dgm:prSet/>
      <dgm:spPr/>
      <dgm:t>
        <a:bodyPr/>
        <a:lstStyle/>
        <a:p>
          <a:r>
            <a:rPr lang="en-US" b="0"/>
            <a:t>- Épaisseur du pli : 45</a:t>
          </a:r>
          <a:endParaRPr lang="en-US"/>
        </a:p>
      </dgm:t>
    </dgm:pt>
    <dgm:pt modelId="{CF01C08B-674D-42A8-86CB-749498819CCE}" type="parTrans" cxnId="{F9DFB3D8-D79D-4A55-B0C0-004A07778C0E}">
      <dgm:prSet/>
      <dgm:spPr/>
      <dgm:t>
        <a:bodyPr/>
        <a:lstStyle/>
        <a:p>
          <a:endParaRPr lang="en-US"/>
        </a:p>
      </dgm:t>
    </dgm:pt>
    <dgm:pt modelId="{9A61A605-FC3F-4932-BDC7-3EDBF445E4E3}" type="sibTrans" cxnId="{F9DFB3D8-D79D-4A55-B0C0-004A07778C0E}">
      <dgm:prSet/>
      <dgm:spPr/>
      <dgm:t>
        <a:bodyPr/>
        <a:lstStyle/>
        <a:p>
          <a:endParaRPr lang="en-US"/>
        </a:p>
      </dgm:t>
    </dgm:pt>
    <dgm:pt modelId="{B347E67D-A538-44DE-9A83-5260666E5736}">
      <dgm:prSet/>
      <dgm:spPr/>
      <dgm:t>
        <a:bodyPr/>
        <a:lstStyle/>
        <a:p>
          <a:r>
            <a:rPr lang="en-US" b="0"/>
            <a:t>- Insuline : 300</a:t>
          </a:r>
          <a:endParaRPr lang="en-US"/>
        </a:p>
      </dgm:t>
    </dgm:pt>
    <dgm:pt modelId="{38CD6187-9862-488B-B356-9B4CD26E1734}" type="parTrans" cxnId="{3F63737C-F7E8-40FB-BEDE-42620A5BA202}">
      <dgm:prSet/>
      <dgm:spPr/>
      <dgm:t>
        <a:bodyPr/>
        <a:lstStyle/>
        <a:p>
          <a:endParaRPr lang="en-US"/>
        </a:p>
      </dgm:t>
    </dgm:pt>
    <dgm:pt modelId="{64D3B0C6-7701-4555-8EAC-8E43A081AD01}" type="sibTrans" cxnId="{3F63737C-F7E8-40FB-BEDE-42620A5BA202}">
      <dgm:prSet/>
      <dgm:spPr/>
      <dgm:t>
        <a:bodyPr/>
        <a:lstStyle/>
        <a:p>
          <a:endParaRPr lang="en-US"/>
        </a:p>
      </dgm:t>
    </dgm:pt>
    <dgm:pt modelId="{97BB3AE8-62A3-43B6-9F7C-57B1D67C9D9A}">
      <dgm:prSet/>
      <dgm:spPr/>
      <dgm:t>
        <a:bodyPr/>
        <a:lstStyle/>
        <a:p>
          <a:r>
            <a:rPr lang="en-US" b="0"/>
            <a:t>- IMC : 38.0</a:t>
          </a:r>
          <a:endParaRPr lang="en-US"/>
        </a:p>
      </dgm:t>
    </dgm:pt>
    <dgm:pt modelId="{D362ADB6-5E42-40C8-A952-1DD769B79EFA}" type="parTrans" cxnId="{3E69F863-1834-4C9E-8B23-B0FCC47C1D97}">
      <dgm:prSet/>
      <dgm:spPr/>
      <dgm:t>
        <a:bodyPr/>
        <a:lstStyle/>
        <a:p>
          <a:endParaRPr lang="en-US"/>
        </a:p>
      </dgm:t>
    </dgm:pt>
    <dgm:pt modelId="{3336C197-1F69-4966-9749-0DAEBCC2848E}" type="sibTrans" cxnId="{3E69F863-1834-4C9E-8B23-B0FCC47C1D97}">
      <dgm:prSet/>
      <dgm:spPr/>
      <dgm:t>
        <a:bodyPr/>
        <a:lstStyle/>
        <a:p>
          <a:endParaRPr lang="en-US"/>
        </a:p>
      </dgm:t>
    </dgm:pt>
    <dgm:pt modelId="{126D207B-1EBE-4E98-A754-63C7B6D4DF8F}">
      <dgm:prSet/>
      <dgm:spPr/>
      <dgm:t>
        <a:bodyPr/>
        <a:lstStyle/>
        <a:p>
          <a:r>
            <a:rPr lang="en-US" b="0"/>
            <a:t>- DPF : 1.5</a:t>
          </a:r>
          <a:endParaRPr lang="en-US"/>
        </a:p>
      </dgm:t>
    </dgm:pt>
    <dgm:pt modelId="{AB7330AD-F534-439A-9E84-373611C0AA5B}" type="parTrans" cxnId="{805C2DFA-EC2E-4E75-8AB1-794DD4904A96}">
      <dgm:prSet/>
      <dgm:spPr/>
      <dgm:t>
        <a:bodyPr/>
        <a:lstStyle/>
        <a:p>
          <a:endParaRPr lang="en-US"/>
        </a:p>
      </dgm:t>
    </dgm:pt>
    <dgm:pt modelId="{D8C47128-7966-4B44-A8A5-11CE96448C2D}" type="sibTrans" cxnId="{805C2DFA-EC2E-4E75-8AB1-794DD4904A96}">
      <dgm:prSet/>
      <dgm:spPr/>
      <dgm:t>
        <a:bodyPr/>
        <a:lstStyle/>
        <a:p>
          <a:endParaRPr lang="en-US"/>
        </a:p>
      </dgm:t>
    </dgm:pt>
    <dgm:pt modelId="{E696E38F-1970-4A70-B202-04095586A7C1}">
      <dgm:prSet/>
      <dgm:spPr/>
      <dgm:t>
        <a:bodyPr/>
        <a:lstStyle/>
        <a:p>
          <a:r>
            <a:rPr lang="en-US" b="0"/>
            <a:t>- Âge : 52</a:t>
          </a:r>
          <a:endParaRPr lang="en-US"/>
        </a:p>
      </dgm:t>
    </dgm:pt>
    <dgm:pt modelId="{5B4C3A2D-AF33-445C-B484-A890D2B6695B}" type="parTrans" cxnId="{C78F24F8-E639-46AE-B199-21D18847A4D3}">
      <dgm:prSet/>
      <dgm:spPr/>
      <dgm:t>
        <a:bodyPr/>
        <a:lstStyle/>
        <a:p>
          <a:endParaRPr lang="en-US"/>
        </a:p>
      </dgm:t>
    </dgm:pt>
    <dgm:pt modelId="{C1C4DB31-F176-4D88-BC3E-85E3521A9C72}" type="sibTrans" cxnId="{C78F24F8-E639-46AE-B199-21D18847A4D3}">
      <dgm:prSet/>
      <dgm:spPr/>
      <dgm:t>
        <a:bodyPr/>
        <a:lstStyle/>
        <a:p>
          <a:endParaRPr lang="en-US"/>
        </a:p>
      </dgm:t>
    </dgm:pt>
    <dgm:pt modelId="{4CB5FC93-0525-4D67-AAD7-751698351F6A}">
      <dgm:prSet/>
      <dgm:spPr/>
      <dgm:t>
        <a:bodyPr/>
        <a:lstStyle/>
        <a:p>
          <a:r>
            <a:rPr lang="en-US" b="0"/>
            <a:t>Résultat : Risque ÉLEVÉ (~90%)</a:t>
          </a:r>
          <a:endParaRPr lang="en-US"/>
        </a:p>
      </dgm:t>
    </dgm:pt>
    <dgm:pt modelId="{14B7C5AE-A0E2-439B-8DB2-5613E190F32E}" type="parTrans" cxnId="{0B9E0B20-E4BD-4D6A-80A8-727A84ABF3E1}">
      <dgm:prSet/>
      <dgm:spPr/>
      <dgm:t>
        <a:bodyPr/>
        <a:lstStyle/>
        <a:p>
          <a:endParaRPr lang="en-US"/>
        </a:p>
      </dgm:t>
    </dgm:pt>
    <dgm:pt modelId="{44B9C622-D850-4FC5-83F9-E7A5B23F2B60}" type="sibTrans" cxnId="{0B9E0B20-E4BD-4D6A-80A8-727A84ABF3E1}">
      <dgm:prSet/>
      <dgm:spPr/>
      <dgm:t>
        <a:bodyPr/>
        <a:lstStyle/>
        <a:p>
          <a:endParaRPr lang="en-US"/>
        </a:p>
      </dgm:t>
    </dgm:pt>
    <dgm:pt modelId="{122EDA2F-E061-44C1-9D53-F45E2A3D44F5}" type="pres">
      <dgm:prSet presAssocID="{97F8AACA-61B3-41F9-BECD-C73046D3F319}" presName="vert0" presStyleCnt="0">
        <dgm:presLayoutVars>
          <dgm:dir/>
          <dgm:animOne val="branch"/>
          <dgm:animLvl val="lvl"/>
        </dgm:presLayoutVars>
      </dgm:prSet>
      <dgm:spPr/>
    </dgm:pt>
    <dgm:pt modelId="{5F33EB3F-F9F2-4A29-B2BB-378DF0F1554C}" type="pres">
      <dgm:prSet presAssocID="{44B75183-F346-4D13-B7FB-1DEA72313504}" presName="thickLine" presStyleLbl="alignNode1" presStyleIdx="0" presStyleCnt="10"/>
      <dgm:spPr/>
    </dgm:pt>
    <dgm:pt modelId="{2CE0D34C-8D07-4EC2-B928-20483E50BBCC}" type="pres">
      <dgm:prSet presAssocID="{44B75183-F346-4D13-B7FB-1DEA72313504}" presName="horz1" presStyleCnt="0"/>
      <dgm:spPr/>
    </dgm:pt>
    <dgm:pt modelId="{699F198F-5D91-4DB9-AC95-CB901FE82B5C}" type="pres">
      <dgm:prSet presAssocID="{44B75183-F346-4D13-B7FB-1DEA72313504}" presName="tx1" presStyleLbl="revTx" presStyleIdx="0" presStyleCnt="10"/>
      <dgm:spPr/>
    </dgm:pt>
    <dgm:pt modelId="{010F2344-0169-426D-8122-6D7F56DCF258}" type="pres">
      <dgm:prSet presAssocID="{44B75183-F346-4D13-B7FB-1DEA72313504}" presName="vert1" presStyleCnt="0"/>
      <dgm:spPr/>
    </dgm:pt>
    <dgm:pt modelId="{FBBEB696-1975-4002-9C27-1498025D92CF}" type="pres">
      <dgm:prSet presAssocID="{13F1473F-17D5-4ECB-80EA-0DB350F09DB6}" presName="thickLine" presStyleLbl="alignNode1" presStyleIdx="1" presStyleCnt="10"/>
      <dgm:spPr/>
    </dgm:pt>
    <dgm:pt modelId="{0BE35A17-2D9A-4B6F-80B0-6EF59ACCB126}" type="pres">
      <dgm:prSet presAssocID="{13F1473F-17D5-4ECB-80EA-0DB350F09DB6}" presName="horz1" presStyleCnt="0"/>
      <dgm:spPr/>
    </dgm:pt>
    <dgm:pt modelId="{E5DCDE19-AFF7-489F-8E7E-5809EDFE9025}" type="pres">
      <dgm:prSet presAssocID="{13F1473F-17D5-4ECB-80EA-0DB350F09DB6}" presName="tx1" presStyleLbl="revTx" presStyleIdx="1" presStyleCnt="10"/>
      <dgm:spPr/>
    </dgm:pt>
    <dgm:pt modelId="{07B7856B-ED10-485D-9D25-E38215856D08}" type="pres">
      <dgm:prSet presAssocID="{13F1473F-17D5-4ECB-80EA-0DB350F09DB6}" presName="vert1" presStyleCnt="0"/>
      <dgm:spPr/>
    </dgm:pt>
    <dgm:pt modelId="{89ECCFF5-8BE5-40E0-B342-8C768CC5D353}" type="pres">
      <dgm:prSet presAssocID="{9BDD7E60-0ADB-4FDF-8E4A-F47E7484697E}" presName="thickLine" presStyleLbl="alignNode1" presStyleIdx="2" presStyleCnt="10"/>
      <dgm:spPr/>
    </dgm:pt>
    <dgm:pt modelId="{D96C876B-7B2F-44F4-A314-51AE27ED9C4D}" type="pres">
      <dgm:prSet presAssocID="{9BDD7E60-0ADB-4FDF-8E4A-F47E7484697E}" presName="horz1" presStyleCnt="0"/>
      <dgm:spPr/>
    </dgm:pt>
    <dgm:pt modelId="{7C5198D6-0A53-4938-8784-D29729706E49}" type="pres">
      <dgm:prSet presAssocID="{9BDD7E60-0ADB-4FDF-8E4A-F47E7484697E}" presName="tx1" presStyleLbl="revTx" presStyleIdx="2" presStyleCnt="10"/>
      <dgm:spPr/>
    </dgm:pt>
    <dgm:pt modelId="{D06B2524-2DA0-4B0D-B14C-02F22C0B0193}" type="pres">
      <dgm:prSet presAssocID="{9BDD7E60-0ADB-4FDF-8E4A-F47E7484697E}" presName="vert1" presStyleCnt="0"/>
      <dgm:spPr/>
    </dgm:pt>
    <dgm:pt modelId="{F5A41414-C4D1-4DE1-9586-58386DF93313}" type="pres">
      <dgm:prSet presAssocID="{84E170E4-4F6A-490B-A88E-B66D43455C35}" presName="thickLine" presStyleLbl="alignNode1" presStyleIdx="3" presStyleCnt="10"/>
      <dgm:spPr/>
    </dgm:pt>
    <dgm:pt modelId="{54859C69-B013-4358-92D8-B17F46AB65E8}" type="pres">
      <dgm:prSet presAssocID="{84E170E4-4F6A-490B-A88E-B66D43455C35}" presName="horz1" presStyleCnt="0"/>
      <dgm:spPr/>
    </dgm:pt>
    <dgm:pt modelId="{157C9D8F-68DE-421F-9990-0763C62BFF51}" type="pres">
      <dgm:prSet presAssocID="{84E170E4-4F6A-490B-A88E-B66D43455C35}" presName="tx1" presStyleLbl="revTx" presStyleIdx="3" presStyleCnt="10"/>
      <dgm:spPr/>
    </dgm:pt>
    <dgm:pt modelId="{CE2B9332-E07D-4CE8-9A05-AA3E1B2DADB2}" type="pres">
      <dgm:prSet presAssocID="{84E170E4-4F6A-490B-A88E-B66D43455C35}" presName="vert1" presStyleCnt="0"/>
      <dgm:spPr/>
    </dgm:pt>
    <dgm:pt modelId="{64715CA7-DEC6-48E6-AF98-9BCFF36D145A}" type="pres">
      <dgm:prSet presAssocID="{24CA64B3-7DF3-4E9A-A132-BBF6C417C7A6}" presName="thickLine" presStyleLbl="alignNode1" presStyleIdx="4" presStyleCnt="10"/>
      <dgm:spPr/>
    </dgm:pt>
    <dgm:pt modelId="{A3DBEB33-F5B1-410F-BD2E-10DBFAA59308}" type="pres">
      <dgm:prSet presAssocID="{24CA64B3-7DF3-4E9A-A132-BBF6C417C7A6}" presName="horz1" presStyleCnt="0"/>
      <dgm:spPr/>
    </dgm:pt>
    <dgm:pt modelId="{BDA49FB9-8DF5-4CC3-9527-CACEDFD9974D}" type="pres">
      <dgm:prSet presAssocID="{24CA64B3-7DF3-4E9A-A132-BBF6C417C7A6}" presName="tx1" presStyleLbl="revTx" presStyleIdx="4" presStyleCnt="10"/>
      <dgm:spPr/>
    </dgm:pt>
    <dgm:pt modelId="{58610897-0547-41BB-9B3B-DF48735738C0}" type="pres">
      <dgm:prSet presAssocID="{24CA64B3-7DF3-4E9A-A132-BBF6C417C7A6}" presName="vert1" presStyleCnt="0"/>
      <dgm:spPr/>
    </dgm:pt>
    <dgm:pt modelId="{8C0A752F-6A31-43CB-BC13-BB9DD9B8BA86}" type="pres">
      <dgm:prSet presAssocID="{B347E67D-A538-44DE-9A83-5260666E5736}" presName="thickLine" presStyleLbl="alignNode1" presStyleIdx="5" presStyleCnt="10"/>
      <dgm:spPr/>
    </dgm:pt>
    <dgm:pt modelId="{1BB6376C-F6E1-4E1A-94C0-CDFBBC0AF7A4}" type="pres">
      <dgm:prSet presAssocID="{B347E67D-A538-44DE-9A83-5260666E5736}" presName="horz1" presStyleCnt="0"/>
      <dgm:spPr/>
    </dgm:pt>
    <dgm:pt modelId="{DEDB2FD4-B93B-4284-83D1-610F3864434A}" type="pres">
      <dgm:prSet presAssocID="{B347E67D-A538-44DE-9A83-5260666E5736}" presName="tx1" presStyleLbl="revTx" presStyleIdx="5" presStyleCnt="10"/>
      <dgm:spPr/>
    </dgm:pt>
    <dgm:pt modelId="{D0A11E78-9DB1-4FE1-99F8-3B7E0662FB94}" type="pres">
      <dgm:prSet presAssocID="{B347E67D-A538-44DE-9A83-5260666E5736}" presName="vert1" presStyleCnt="0"/>
      <dgm:spPr/>
    </dgm:pt>
    <dgm:pt modelId="{60F1FA0D-4757-4405-970E-6A4134424A89}" type="pres">
      <dgm:prSet presAssocID="{97BB3AE8-62A3-43B6-9F7C-57B1D67C9D9A}" presName="thickLine" presStyleLbl="alignNode1" presStyleIdx="6" presStyleCnt="10"/>
      <dgm:spPr/>
    </dgm:pt>
    <dgm:pt modelId="{FEB02E2A-88B5-4E59-9AC0-5D01AAFD1F78}" type="pres">
      <dgm:prSet presAssocID="{97BB3AE8-62A3-43B6-9F7C-57B1D67C9D9A}" presName="horz1" presStyleCnt="0"/>
      <dgm:spPr/>
    </dgm:pt>
    <dgm:pt modelId="{D9BFBDEA-2DF5-4A47-AC2A-1EBD079B9197}" type="pres">
      <dgm:prSet presAssocID="{97BB3AE8-62A3-43B6-9F7C-57B1D67C9D9A}" presName="tx1" presStyleLbl="revTx" presStyleIdx="6" presStyleCnt="10"/>
      <dgm:spPr/>
    </dgm:pt>
    <dgm:pt modelId="{AC785B00-7E7F-41FE-8E01-07620DB11218}" type="pres">
      <dgm:prSet presAssocID="{97BB3AE8-62A3-43B6-9F7C-57B1D67C9D9A}" presName="vert1" presStyleCnt="0"/>
      <dgm:spPr/>
    </dgm:pt>
    <dgm:pt modelId="{A42F65BB-F935-4FA9-A9DA-F0EB0A685436}" type="pres">
      <dgm:prSet presAssocID="{126D207B-1EBE-4E98-A754-63C7B6D4DF8F}" presName="thickLine" presStyleLbl="alignNode1" presStyleIdx="7" presStyleCnt="10"/>
      <dgm:spPr/>
    </dgm:pt>
    <dgm:pt modelId="{CA7BCD41-AC89-485E-8001-1EF1A7C62730}" type="pres">
      <dgm:prSet presAssocID="{126D207B-1EBE-4E98-A754-63C7B6D4DF8F}" presName="horz1" presStyleCnt="0"/>
      <dgm:spPr/>
    </dgm:pt>
    <dgm:pt modelId="{299BB6B5-E1C9-41A0-956F-735C6AA97465}" type="pres">
      <dgm:prSet presAssocID="{126D207B-1EBE-4E98-A754-63C7B6D4DF8F}" presName="tx1" presStyleLbl="revTx" presStyleIdx="7" presStyleCnt="10"/>
      <dgm:spPr/>
    </dgm:pt>
    <dgm:pt modelId="{439183B7-5DAC-4BEE-954F-E37F356C7BA6}" type="pres">
      <dgm:prSet presAssocID="{126D207B-1EBE-4E98-A754-63C7B6D4DF8F}" presName="vert1" presStyleCnt="0"/>
      <dgm:spPr/>
    </dgm:pt>
    <dgm:pt modelId="{65F614AB-4E6B-4D13-812E-E1CA63DAF5F9}" type="pres">
      <dgm:prSet presAssocID="{E696E38F-1970-4A70-B202-04095586A7C1}" presName="thickLine" presStyleLbl="alignNode1" presStyleIdx="8" presStyleCnt="10"/>
      <dgm:spPr/>
    </dgm:pt>
    <dgm:pt modelId="{6AB415B2-3D14-4BCB-86D2-4E4B26C00C1B}" type="pres">
      <dgm:prSet presAssocID="{E696E38F-1970-4A70-B202-04095586A7C1}" presName="horz1" presStyleCnt="0"/>
      <dgm:spPr/>
    </dgm:pt>
    <dgm:pt modelId="{11A5DE6C-85E2-4AD9-B176-54ECA254391D}" type="pres">
      <dgm:prSet presAssocID="{E696E38F-1970-4A70-B202-04095586A7C1}" presName="tx1" presStyleLbl="revTx" presStyleIdx="8" presStyleCnt="10"/>
      <dgm:spPr/>
    </dgm:pt>
    <dgm:pt modelId="{15476D80-B1E8-4BB8-8951-6D56D7AC8FC3}" type="pres">
      <dgm:prSet presAssocID="{E696E38F-1970-4A70-B202-04095586A7C1}" presName="vert1" presStyleCnt="0"/>
      <dgm:spPr/>
    </dgm:pt>
    <dgm:pt modelId="{0DBF15CD-B961-43DF-9E97-4ED3ABBAFA57}" type="pres">
      <dgm:prSet presAssocID="{4CB5FC93-0525-4D67-AAD7-751698351F6A}" presName="thickLine" presStyleLbl="alignNode1" presStyleIdx="9" presStyleCnt="10"/>
      <dgm:spPr/>
    </dgm:pt>
    <dgm:pt modelId="{AD246373-655E-40D8-9E02-3669C77BCDB1}" type="pres">
      <dgm:prSet presAssocID="{4CB5FC93-0525-4D67-AAD7-751698351F6A}" presName="horz1" presStyleCnt="0"/>
      <dgm:spPr/>
    </dgm:pt>
    <dgm:pt modelId="{2A608116-D913-44DF-954E-7EE7C55A6818}" type="pres">
      <dgm:prSet presAssocID="{4CB5FC93-0525-4D67-AAD7-751698351F6A}" presName="tx1" presStyleLbl="revTx" presStyleIdx="9" presStyleCnt="10"/>
      <dgm:spPr/>
    </dgm:pt>
    <dgm:pt modelId="{2C97E99A-E2E9-4B54-A374-6F4258EFAE33}" type="pres">
      <dgm:prSet presAssocID="{4CB5FC93-0525-4D67-AAD7-751698351F6A}" presName="vert1" presStyleCnt="0"/>
      <dgm:spPr/>
    </dgm:pt>
  </dgm:ptLst>
  <dgm:cxnLst>
    <dgm:cxn modelId="{9B3D890B-3BC5-4A58-AE7D-4484C0CB9BDE}" srcId="{97F8AACA-61B3-41F9-BECD-C73046D3F319}" destId="{13F1473F-17D5-4ECB-80EA-0DB350F09DB6}" srcOrd="1" destOrd="0" parTransId="{A4DCD2CC-EAC0-4CEB-B7D0-EE968CB85952}" sibTransId="{1454D7B0-0C34-463E-9767-534D414392A8}"/>
    <dgm:cxn modelId="{B337440F-F78D-4086-92AC-4F7EDF6BA6AC}" type="presOf" srcId="{97F8AACA-61B3-41F9-BECD-C73046D3F319}" destId="{122EDA2F-E061-44C1-9D53-F45E2A3D44F5}" srcOrd="0" destOrd="0" presId="urn:microsoft.com/office/officeart/2008/layout/LinedList"/>
    <dgm:cxn modelId="{0B9E0B20-E4BD-4D6A-80A8-727A84ABF3E1}" srcId="{97F8AACA-61B3-41F9-BECD-C73046D3F319}" destId="{4CB5FC93-0525-4D67-AAD7-751698351F6A}" srcOrd="9" destOrd="0" parTransId="{14B7C5AE-A0E2-439B-8DB2-5613E190F32E}" sibTransId="{44B9C622-D850-4FC5-83F9-E7A5B23F2B60}"/>
    <dgm:cxn modelId="{44A8CB40-FB77-4CDE-96FA-69433718B8C7}" type="presOf" srcId="{24CA64B3-7DF3-4E9A-A132-BBF6C417C7A6}" destId="{BDA49FB9-8DF5-4CC3-9527-CACEDFD9974D}" srcOrd="0" destOrd="0" presId="urn:microsoft.com/office/officeart/2008/layout/LinedList"/>
    <dgm:cxn modelId="{F26D5942-B438-475E-B5DE-0B395B92FF51}" type="presOf" srcId="{126D207B-1EBE-4E98-A754-63C7B6D4DF8F}" destId="{299BB6B5-E1C9-41A0-956F-735C6AA97465}" srcOrd="0" destOrd="0" presId="urn:microsoft.com/office/officeart/2008/layout/LinedList"/>
    <dgm:cxn modelId="{EAF82E63-EFA7-41BB-ACC3-D2FE72B8081E}" srcId="{97F8AACA-61B3-41F9-BECD-C73046D3F319}" destId="{9BDD7E60-0ADB-4FDF-8E4A-F47E7484697E}" srcOrd="2" destOrd="0" parTransId="{C7953159-7BBD-4178-99C5-B78F65FE110B}" sibTransId="{D67ED628-6220-462C-8BD9-CD7701BDF626}"/>
    <dgm:cxn modelId="{3E69F863-1834-4C9E-8B23-B0FCC47C1D97}" srcId="{97F8AACA-61B3-41F9-BECD-C73046D3F319}" destId="{97BB3AE8-62A3-43B6-9F7C-57B1D67C9D9A}" srcOrd="6" destOrd="0" parTransId="{D362ADB6-5E42-40C8-A952-1DD769B79EFA}" sibTransId="{3336C197-1F69-4966-9749-0DAEBCC2848E}"/>
    <dgm:cxn modelId="{A92F1F46-BFE6-470C-BF1C-564481B4EAE4}" type="presOf" srcId="{4CB5FC93-0525-4D67-AAD7-751698351F6A}" destId="{2A608116-D913-44DF-954E-7EE7C55A6818}" srcOrd="0" destOrd="0" presId="urn:microsoft.com/office/officeart/2008/layout/LinedList"/>
    <dgm:cxn modelId="{DE3D396C-A98E-4F91-806B-6A7986DBD197}" type="presOf" srcId="{97BB3AE8-62A3-43B6-9F7C-57B1D67C9D9A}" destId="{D9BFBDEA-2DF5-4A47-AC2A-1EBD079B9197}" srcOrd="0" destOrd="0" presId="urn:microsoft.com/office/officeart/2008/layout/LinedList"/>
    <dgm:cxn modelId="{3F63737C-F7E8-40FB-BEDE-42620A5BA202}" srcId="{97F8AACA-61B3-41F9-BECD-C73046D3F319}" destId="{B347E67D-A538-44DE-9A83-5260666E5736}" srcOrd="5" destOrd="0" parTransId="{38CD6187-9862-488B-B356-9B4CD26E1734}" sibTransId="{64D3B0C6-7701-4555-8EAC-8E43A081AD01}"/>
    <dgm:cxn modelId="{C3DBC888-7DE7-4134-8D8F-FAB0CE5F0BCB}" type="presOf" srcId="{E696E38F-1970-4A70-B202-04095586A7C1}" destId="{11A5DE6C-85E2-4AD9-B176-54ECA254391D}" srcOrd="0" destOrd="0" presId="urn:microsoft.com/office/officeart/2008/layout/LinedList"/>
    <dgm:cxn modelId="{F5DF638E-3D68-4C96-A2B7-6EF86BE3E5DF}" type="presOf" srcId="{B347E67D-A538-44DE-9A83-5260666E5736}" destId="{DEDB2FD4-B93B-4284-83D1-610F3864434A}" srcOrd="0" destOrd="0" presId="urn:microsoft.com/office/officeart/2008/layout/LinedList"/>
    <dgm:cxn modelId="{BA7E8290-CE7D-4860-871C-60AE6775BE25}" type="presOf" srcId="{84E170E4-4F6A-490B-A88E-B66D43455C35}" destId="{157C9D8F-68DE-421F-9990-0763C62BFF51}" srcOrd="0" destOrd="0" presId="urn:microsoft.com/office/officeart/2008/layout/LinedList"/>
    <dgm:cxn modelId="{483518BF-B376-4DE7-8133-9E9A05C37ADA}" type="presOf" srcId="{9BDD7E60-0ADB-4FDF-8E4A-F47E7484697E}" destId="{7C5198D6-0A53-4938-8784-D29729706E49}" srcOrd="0" destOrd="0" presId="urn:microsoft.com/office/officeart/2008/layout/LinedList"/>
    <dgm:cxn modelId="{F1E066BF-83D8-4BBC-A3A3-4EB4364322BF}" type="presOf" srcId="{44B75183-F346-4D13-B7FB-1DEA72313504}" destId="{699F198F-5D91-4DB9-AC95-CB901FE82B5C}" srcOrd="0" destOrd="0" presId="urn:microsoft.com/office/officeart/2008/layout/LinedList"/>
    <dgm:cxn modelId="{9C224BC0-D058-4466-9E09-F6E335F1C345}" type="presOf" srcId="{13F1473F-17D5-4ECB-80EA-0DB350F09DB6}" destId="{E5DCDE19-AFF7-489F-8E7E-5809EDFE9025}" srcOrd="0" destOrd="0" presId="urn:microsoft.com/office/officeart/2008/layout/LinedList"/>
    <dgm:cxn modelId="{CA4952C5-E7D0-4DBB-9D30-79AA4409ECF6}" srcId="{97F8AACA-61B3-41F9-BECD-C73046D3F319}" destId="{84E170E4-4F6A-490B-A88E-B66D43455C35}" srcOrd="3" destOrd="0" parTransId="{3570777B-A756-4CDE-825C-31D3CDE030C1}" sibTransId="{B8140515-ADBC-4600-AC24-70EE36719997}"/>
    <dgm:cxn modelId="{F9DFB3D8-D79D-4A55-B0C0-004A07778C0E}" srcId="{97F8AACA-61B3-41F9-BECD-C73046D3F319}" destId="{24CA64B3-7DF3-4E9A-A132-BBF6C417C7A6}" srcOrd="4" destOrd="0" parTransId="{CF01C08B-674D-42A8-86CB-749498819CCE}" sibTransId="{9A61A605-FC3F-4932-BDC7-3EDBF445E4E3}"/>
    <dgm:cxn modelId="{C78F24F8-E639-46AE-B199-21D18847A4D3}" srcId="{97F8AACA-61B3-41F9-BECD-C73046D3F319}" destId="{E696E38F-1970-4A70-B202-04095586A7C1}" srcOrd="8" destOrd="0" parTransId="{5B4C3A2D-AF33-445C-B484-A890D2B6695B}" sibTransId="{C1C4DB31-F176-4D88-BC3E-85E3521A9C72}"/>
    <dgm:cxn modelId="{805C2DFA-EC2E-4E75-8AB1-794DD4904A96}" srcId="{97F8AACA-61B3-41F9-BECD-C73046D3F319}" destId="{126D207B-1EBE-4E98-A754-63C7B6D4DF8F}" srcOrd="7" destOrd="0" parTransId="{AB7330AD-F534-439A-9E84-373611C0AA5B}" sibTransId="{D8C47128-7966-4B44-A8A5-11CE96448C2D}"/>
    <dgm:cxn modelId="{148BFAFB-7A68-43ED-9AD1-2133DCD614D5}" srcId="{97F8AACA-61B3-41F9-BECD-C73046D3F319}" destId="{44B75183-F346-4D13-B7FB-1DEA72313504}" srcOrd="0" destOrd="0" parTransId="{F27ED9DC-8A27-4FAC-8D74-6AEA3D5EDE45}" sibTransId="{F698E5D2-E2EC-4F3D-A8D4-9D631C440961}"/>
    <dgm:cxn modelId="{2F6BC68E-4707-49E0-B0DF-4453BDA08A47}" type="presParOf" srcId="{122EDA2F-E061-44C1-9D53-F45E2A3D44F5}" destId="{5F33EB3F-F9F2-4A29-B2BB-378DF0F1554C}" srcOrd="0" destOrd="0" presId="urn:microsoft.com/office/officeart/2008/layout/LinedList"/>
    <dgm:cxn modelId="{EDECA1FD-EF3E-4705-A045-5F69663F9A43}" type="presParOf" srcId="{122EDA2F-E061-44C1-9D53-F45E2A3D44F5}" destId="{2CE0D34C-8D07-4EC2-B928-20483E50BBCC}" srcOrd="1" destOrd="0" presId="urn:microsoft.com/office/officeart/2008/layout/LinedList"/>
    <dgm:cxn modelId="{8927F4C8-53BD-4D64-A285-5DA328000C09}" type="presParOf" srcId="{2CE0D34C-8D07-4EC2-B928-20483E50BBCC}" destId="{699F198F-5D91-4DB9-AC95-CB901FE82B5C}" srcOrd="0" destOrd="0" presId="urn:microsoft.com/office/officeart/2008/layout/LinedList"/>
    <dgm:cxn modelId="{C9B392D0-C85D-4DCD-9C0C-FAAD0AF0E19C}" type="presParOf" srcId="{2CE0D34C-8D07-4EC2-B928-20483E50BBCC}" destId="{010F2344-0169-426D-8122-6D7F56DCF258}" srcOrd="1" destOrd="0" presId="urn:microsoft.com/office/officeart/2008/layout/LinedList"/>
    <dgm:cxn modelId="{90AC47F4-E622-43E2-8E8D-ABDD25FAEDB9}" type="presParOf" srcId="{122EDA2F-E061-44C1-9D53-F45E2A3D44F5}" destId="{FBBEB696-1975-4002-9C27-1498025D92CF}" srcOrd="2" destOrd="0" presId="urn:microsoft.com/office/officeart/2008/layout/LinedList"/>
    <dgm:cxn modelId="{9C0742F7-4808-450D-9F02-51C4CA6B516A}" type="presParOf" srcId="{122EDA2F-E061-44C1-9D53-F45E2A3D44F5}" destId="{0BE35A17-2D9A-4B6F-80B0-6EF59ACCB126}" srcOrd="3" destOrd="0" presId="urn:microsoft.com/office/officeart/2008/layout/LinedList"/>
    <dgm:cxn modelId="{E093E13A-B156-4C99-8F97-ABB01DDC91B0}" type="presParOf" srcId="{0BE35A17-2D9A-4B6F-80B0-6EF59ACCB126}" destId="{E5DCDE19-AFF7-489F-8E7E-5809EDFE9025}" srcOrd="0" destOrd="0" presId="urn:microsoft.com/office/officeart/2008/layout/LinedList"/>
    <dgm:cxn modelId="{B5FBF43A-237D-403F-A692-42989E0D8C4A}" type="presParOf" srcId="{0BE35A17-2D9A-4B6F-80B0-6EF59ACCB126}" destId="{07B7856B-ED10-485D-9D25-E38215856D08}" srcOrd="1" destOrd="0" presId="urn:microsoft.com/office/officeart/2008/layout/LinedList"/>
    <dgm:cxn modelId="{B869D855-19E1-430E-9648-56E4246266C6}" type="presParOf" srcId="{122EDA2F-E061-44C1-9D53-F45E2A3D44F5}" destId="{89ECCFF5-8BE5-40E0-B342-8C768CC5D353}" srcOrd="4" destOrd="0" presId="urn:microsoft.com/office/officeart/2008/layout/LinedList"/>
    <dgm:cxn modelId="{F11E849F-D0F0-44D8-937E-392C0EA5D088}" type="presParOf" srcId="{122EDA2F-E061-44C1-9D53-F45E2A3D44F5}" destId="{D96C876B-7B2F-44F4-A314-51AE27ED9C4D}" srcOrd="5" destOrd="0" presId="urn:microsoft.com/office/officeart/2008/layout/LinedList"/>
    <dgm:cxn modelId="{1C0904AA-2635-46CE-A1C0-ED115AE7DEFD}" type="presParOf" srcId="{D96C876B-7B2F-44F4-A314-51AE27ED9C4D}" destId="{7C5198D6-0A53-4938-8784-D29729706E49}" srcOrd="0" destOrd="0" presId="urn:microsoft.com/office/officeart/2008/layout/LinedList"/>
    <dgm:cxn modelId="{814FB34E-5A6F-4B0F-A63A-A32FD090B5B7}" type="presParOf" srcId="{D96C876B-7B2F-44F4-A314-51AE27ED9C4D}" destId="{D06B2524-2DA0-4B0D-B14C-02F22C0B0193}" srcOrd="1" destOrd="0" presId="urn:microsoft.com/office/officeart/2008/layout/LinedList"/>
    <dgm:cxn modelId="{093B1315-E93E-46B7-9902-1D2ECE3EAAF4}" type="presParOf" srcId="{122EDA2F-E061-44C1-9D53-F45E2A3D44F5}" destId="{F5A41414-C4D1-4DE1-9586-58386DF93313}" srcOrd="6" destOrd="0" presId="urn:microsoft.com/office/officeart/2008/layout/LinedList"/>
    <dgm:cxn modelId="{834D2B50-095F-43FE-9233-8FB96D69454B}" type="presParOf" srcId="{122EDA2F-E061-44C1-9D53-F45E2A3D44F5}" destId="{54859C69-B013-4358-92D8-B17F46AB65E8}" srcOrd="7" destOrd="0" presId="urn:microsoft.com/office/officeart/2008/layout/LinedList"/>
    <dgm:cxn modelId="{BD32DC86-9B61-4ED4-8CB3-6D1A8DBCC90D}" type="presParOf" srcId="{54859C69-B013-4358-92D8-B17F46AB65E8}" destId="{157C9D8F-68DE-421F-9990-0763C62BFF51}" srcOrd="0" destOrd="0" presId="urn:microsoft.com/office/officeart/2008/layout/LinedList"/>
    <dgm:cxn modelId="{161A7EAF-9189-41C1-8EE5-4360F0890406}" type="presParOf" srcId="{54859C69-B013-4358-92D8-B17F46AB65E8}" destId="{CE2B9332-E07D-4CE8-9A05-AA3E1B2DADB2}" srcOrd="1" destOrd="0" presId="urn:microsoft.com/office/officeart/2008/layout/LinedList"/>
    <dgm:cxn modelId="{A323F7B8-9FDD-440C-9413-5B8960B6A9AB}" type="presParOf" srcId="{122EDA2F-E061-44C1-9D53-F45E2A3D44F5}" destId="{64715CA7-DEC6-48E6-AF98-9BCFF36D145A}" srcOrd="8" destOrd="0" presId="urn:microsoft.com/office/officeart/2008/layout/LinedList"/>
    <dgm:cxn modelId="{0B0E18F5-8F89-4A51-9975-49DE2E3B1FE9}" type="presParOf" srcId="{122EDA2F-E061-44C1-9D53-F45E2A3D44F5}" destId="{A3DBEB33-F5B1-410F-BD2E-10DBFAA59308}" srcOrd="9" destOrd="0" presId="urn:microsoft.com/office/officeart/2008/layout/LinedList"/>
    <dgm:cxn modelId="{21153FE5-D2B1-4A41-AEB3-A6682F2DB0FA}" type="presParOf" srcId="{A3DBEB33-F5B1-410F-BD2E-10DBFAA59308}" destId="{BDA49FB9-8DF5-4CC3-9527-CACEDFD9974D}" srcOrd="0" destOrd="0" presId="urn:microsoft.com/office/officeart/2008/layout/LinedList"/>
    <dgm:cxn modelId="{C0B46833-E2B9-4698-8AE8-1768238AC557}" type="presParOf" srcId="{A3DBEB33-F5B1-410F-BD2E-10DBFAA59308}" destId="{58610897-0547-41BB-9B3B-DF48735738C0}" srcOrd="1" destOrd="0" presId="urn:microsoft.com/office/officeart/2008/layout/LinedList"/>
    <dgm:cxn modelId="{43A47BED-BFE4-4BAF-867F-B0C00B009C4B}" type="presParOf" srcId="{122EDA2F-E061-44C1-9D53-F45E2A3D44F5}" destId="{8C0A752F-6A31-43CB-BC13-BB9DD9B8BA86}" srcOrd="10" destOrd="0" presId="urn:microsoft.com/office/officeart/2008/layout/LinedList"/>
    <dgm:cxn modelId="{D28EDC9C-649E-472E-BF5E-E6D0A5C4D437}" type="presParOf" srcId="{122EDA2F-E061-44C1-9D53-F45E2A3D44F5}" destId="{1BB6376C-F6E1-4E1A-94C0-CDFBBC0AF7A4}" srcOrd="11" destOrd="0" presId="urn:microsoft.com/office/officeart/2008/layout/LinedList"/>
    <dgm:cxn modelId="{7B0ADDB9-5B4D-4D39-9A05-7E7FDE020586}" type="presParOf" srcId="{1BB6376C-F6E1-4E1A-94C0-CDFBBC0AF7A4}" destId="{DEDB2FD4-B93B-4284-83D1-610F3864434A}" srcOrd="0" destOrd="0" presId="urn:microsoft.com/office/officeart/2008/layout/LinedList"/>
    <dgm:cxn modelId="{A3CFBA03-20C2-493F-B421-585EDBE82430}" type="presParOf" srcId="{1BB6376C-F6E1-4E1A-94C0-CDFBBC0AF7A4}" destId="{D0A11E78-9DB1-4FE1-99F8-3B7E0662FB94}" srcOrd="1" destOrd="0" presId="urn:microsoft.com/office/officeart/2008/layout/LinedList"/>
    <dgm:cxn modelId="{5749EC5A-AD58-4F3F-8C8E-31EC349E0B81}" type="presParOf" srcId="{122EDA2F-E061-44C1-9D53-F45E2A3D44F5}" destId="{60F1FA0D-4757-4405-970E-6A4134424A89}" srcOrd="12" destOrd="0" presId="urn:microsoft.com/office/officeart/2008/layout/LinedList"/>
    <dgm:cxn modelId="{0E6FFEDA-9069-47B1-8748-8AC540296C42}" type="presParOf" srcId="{122EDA2F-E061-44C1-9D53-F45E2A3D44F5}" destId="{FEB02E2A-88B5-4E59-9AC0-5D01AAFD1F78}" srcOrd="13" destOrd="0" presId="urn:microsoft.com/office/officeart/2008/layout/LinedList"/>
    <dgm:cxn modelId="{EEF1FB62-2388-43E1-99AF-8B168B473438}" type="presParOf" srcId="{FEB02E2A-88B5-4E59-9AC0-5D01AAFD1F78}" destId="{D9BFBDEA-2DF5-4A47-AC2A-1EBD079B9197}" srcOrd="0" destOrd="0" presId="urn:microsoft.com/office/officeart/2008/layout/LinedList"/>
    <dgm:cxn modelId="{C0C5928C-36CF-4F92-ACDB-5141CDB805EA}" type="presParOf" srcId="{FEB02E2A-88B5-4E59-9AC0-5D01AAFD1F78}" destId="{AC785B00-7E7F-41FE-8E01-07620DB11218}" srcOrd="1" destOrd="0" presId="urn:microsoft.com/office/officeart/2008/layout/LinedList"/>
    <dgm:cxn modelId="{3E09DC32-8876-4CD5-B065-5B9319841EA4}" type="presParOf" srcId="{122EDA2F-E061-44C1-9D53-F45E2A3D44F5}" destId="{A42F65BB-F935-4FA9-A9DA-F0EB0A685436}" srcOrd="14" destOrd="0" presId="urn:microsoft.com/office/officeart/2008/layout/LinedList"/>
    <dgm:cxn modelId="{2EBC4667-37FE-40EB-B274-2A98F86BA451}" type="presParOf" srcId="{122EDA2F-E061-44C1-9D53-F45E2A3D44F5}" destId="{CA7BCD41-AC89-485E-8001-1EF1A7C62730}" srcOrd="15" destOrd="0" presId="urn:microsoft.com/office/officeart/2008/layout/LinedList"/>
    <dgm:cxn modelId="{86B77700-9191-4B04-8472-A4C28E1D2180}" type="presParOf" srcId="{CA7BCD41-AC89-485E-8001-1EF1A7C62730}" destId="{299BB6B5-E1C9-41A0-956F-735C6AA97465}" srcOrd="0" destOrd="0" presId="urn:microsoft.com/office/officeart/2008/layout/LinedList"/>
    <dgm:cxn modelId="{D2DDD8A8-B66E-49A4-A04F-E1F3E721E994}" type="presParOf" srcId="{CA7BCD41-AC89-485E-8001-1EF1A7C62730}" destId="{439183B7-5DAC-4BEE-954F-E37F356C7BA6}" srcOrd="1" destOrd="0" presId="urn:microsoft.com/office/officeart/2008/layout/LinedList"/>
    <dgm:cxn modelId="{FD75CFC3-9703-4804-8AFF-07BA41DC5423}" type="presParOf" srcId="{122EDA2F-E061-44C1-9D53-F45E2A3D44F5}" destId="{65F614AB-4E6B-4D13-812E-E1CA63DAF5F9}" srcOrd="16" destOrd="0" presId="urn:microsoft.com/office/officeart/2008/layout/LinedList"/>
    <dgm:cxn modelId="{68DFBFC2-63B9-4379-A64E-E349EA310392}" type="presParOf" srcId="{122EDA2F-E061-44C1-9D53-F45E2A3D44F5}" destId="{6AB415B2-3D14-4BCB-86D2-4E4B26C00C1B}" srcOrd="17" destOrd="0" presId="urn:microsoft.com/office/officeart/2008/layout/LinedList"/>
    <dgm:cxn modelId="{23E3DCD2-8775-4ABF-B6D7-62900D2DCA40}" type="presParOf" srcId="{6AB415B2-3D14-4BCB-86D2-4E4B26C00C1B}" destId="{11A5DE6C-85E2-4AD9-B176-54ECA254391D}" srcOrd="0" destOrd="0" presId="urn:microsoft.com/office/officeart/2008/layout/LinedList"/>
    <dgm:cxn modelId="{23E7F63F-D0DB-4CC6-B100-45C9A9784093}" type="presParOf" srcId="{6AB415B2-3D14-4BCB-86D2-4E4B26C00C1B}" destId="{15476D80-B1E8-4BB8-8951-6D56D7AC8FC3}" srcOrd="1" destOrd="0" presId="urn:microsoft.com/office/officeart/2008/layout/LinedList"/>
    <dgm:cxn modelId="{482EEDE7-B0BA-4ADB-89B6-A55CD0ED2B85}" type="presParOf" srcId="{122EDA2F-E061-44C1-9D53-F45E2A3D44F5}" destId="{0DBF15CD-B961-43DF-9E97-4ED3ABBAFA57}" srcOrd="18" destOrd="0" presId="urn:microsoft.com/office/officeart/2008/layout/LinedList"/>
    <dgm:cxn modelId="{BE68F446-F6E1-4087-BC58-12CA54C3417F}" type="presParOf" srcId="{122EDA2F-E061-44C1-9D53-F45E2A3D44F5}" destId="{AD246373-655E-40D8-9E02-3669C77BCDB1}" srcOrd="19" destOrd="0" presId="urn:microsoft.com/office/officeart/2008/layout/LinedList"/>
    <dgm:cxn modelId="{4C8BDEEF-57FA-42EA-BF1A-7661091A8EB6}" type="presParOf" srcId="{AD246373-655E-40D8-9E02-3669C77BCDB1}" destId="{2A608116-D913-44DF-954E-7EE7C55A6818}" srcOrd="0" destOrd="0" presId="urn:microsoft.com/office/officeart/2008/layout/LinedList"/>
    <dgm:cxn modelId="{BFE50425-BD80-488C-AE24-C973B01031D1}" type="presParOf" srcId="{AD246373-655E-40D8-9E02-3669C77BCDB1}" destId="{2C97E99A-E2E9-4B54-A374-6F4258EFAE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D7873-C5C7-48AD-A31C-6679A0413997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D8FE79-C760-453C-B729-A2D614E8F768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ED9A4-40E1-4174-AA55-8FF5985268FD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1. Contexte du projet</a:t>
          </a:r>
        </a:p>
      </dsp:txBody>
      <dsp:txXfrm>
        <a:off x="518589" y="1265836"/>
        <a:ext cx="1582031" cy="632812"/>
      </dsp:txXfrm>
    </dsp:sp>
    <dsp:sp modelId="{81FEFF40-9765-4489-8F67-C49418CCDCF2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9BFE20-D604-462F-8E54-4E8E5C6C968D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C5E0D-6BF5-45EC-BCDB-EA42F15A257C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2. Démarche scientifique</a:t>
          </a:r>
        </a:p>
      </dsp:txBody>
      <dsp:txXfrm>
        <a:off x="2377476" y="1265836"/>
        <a:ext cx="1582031" cy="632812"/>
      </dsp:txXfrm>
    </dsp:sp>
    <dsp:sp modelId="{BC8EE1FA-D012-4422-9981-BDBCD5403C35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A4218-3164-4C6D-A8E8-FE7850144015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3D5D4-71B3-4D53-BA89-404DB679A867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3. Modèles testés</a:t>
          </a:r>
        </a:p>
      </dsp:txBody>
      <dsp:txXfrm>
        <a:off x="4236363" y="1265836"/>
        <a:ext cx="1582031" cy="632812"/>
      </dsp:txXfrm>
    </dsp:sp>
    <dsp:sp modelId="{01F0DB30-80B9-419E-8648-08AB5ED9C334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5EBC1-D80D-4B97-BEFE-45FFD53BDAE0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AE224-A3EF-432A-8788-B308E4C7C95A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4. Application Streamlit</a:t>
          </a:r>
        </a:p>
      </dsp:txBody>
      <dsp:txXfrm>
        <a:off x="6095249" y="1265836"/>
        <a:ext cx="1582031" cy="632812"/>
      </dsp:txXfrm>
    </dsp:sp>
    <dsp:sp modelId="{0D759F3E-C3FD-4F5D-BBF2-F85F43E88472}">
      <dsp:nvSpPr>
        <dsp:cNvPr id="0" name=""/>
        <dsp:cNvSpPr/>
      </dsp:nvSpPr>
      <dsp:spPr>
        <a:xfrm>
          <a:off x="2685972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96095-5B64-4B18-9F54-1BC3A57033E6}">
      <dsp:nvSpPr>
        <dsp:cNvPr id="0" name=""/>
        <dsp:cNvSpPr/>
      </dsp:nvSpPr>
      <dsp:spPr>
        <a:xfrm>
          <a:off x="289163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20EB8-7A7C-47AA-A0F9-105BB7657EDC}">
      <dsp:nvSpPr>
        <dsp:cNvPr id="0" name=""/>
        <dsp:cNvSpPr/>
      </dsp:nvSpPr>
      <dsp:spPr>
        <a:xfrm>
          <a:off x="237747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5. Démonstration</a:t>
          </a:r>
        </a:p>
      </dsp:txBody>
      <dsp:txXfrm>
        <a:off x="2377476" y="3559781"/>
        <a:ext cx="1582031" cy="632812"/>
      </dsp:txXfrm>
    </dsp:sp>
    <dsp:sp modelId="{32E67BE5-2E30-444C-8571-DE822BBD7D87}">
      <dsp:nvSpPr>
        <dsp:cNvPr id="0" name=""/>
        <dsp:cNvSpPr/>
      </dsp:nvSpPr>
      <dsp:spPr>
        <a:xfrm>
          <a:off x="4544859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419EB-4914-4CEE-B729-6064676CF93F}">
      <dsp:nvSpPr>
        <dsp:cNvPr id="0" name=""/>
        <dsp:cNvSpPr/>
      </dsp:nvSpPr>
      <dsp:spPr>
        <a:xfrm>
          <a:off x="475052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A8189-085B-4ECB-9A5A-CB5522DCDDCB}">
      <dsp:nvSpPr>
        <dsp:cNvPr id="0" name=""/>
        <dsp:cNvSpPr/>
      </dsp:nvSpPr>
      <dsp:spPr>
        <a:xfrm>
          <a:off x="423636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6. Conclusion &amp; Questions</a:t>
          </a:r>
        </a:p>
      </dsp:txBody>
      <dsp:txXfrm>
        <a:off x="4236363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12A8C-C8C2-4FE4-9954-2293C8327230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Problématique : Améliorer la prévention du diabète</a:t>
          </a:r>
        </a:p>
      </dsp:txBody>
      <dsp:txXfrm>
        <a:off x="36841" y="36841"/>
        <a:ext cx="5609181" cy="1184159"/>
      </dsp:txXfrm>
    </dsp:sp>
    <dsp:sp modelId="{D61F9EA6-3A53-4178-8BDD-321CEF21A8E8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Base de données : Pima Indians Diabetes Dataset</a:t>
          </a:r>
        </a:p>
      </dsp:txBody>
      <dsp:txXfrm>
        <a:off x="651531" y="1504322"/>
        <a:ext cx="5460521" cy="1184159"/>
      </dsp:txXfrm>
    </dsp:sp>
    <dsp:sp modelId="{ED5A0400-41BC-4A69-8744-046D2491F2D1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Objectif : Prédire le risque via des données médicales simples</a:t>
          </a:r>
        </a:p>
      </dsp:txBody>
      <dsp:txXfrm>
        <a:off x="1266221" y="2971804"/>
        <a:ext cx="5460521" cy="1184159"/>
      </dsp:txXfrm>
    </dsp:sp>
    <dsp:sp modelId="{A29337ED-D672-4992-B673-5C3962F59356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37929DA7-46C5-45CA-8BF7-F0D11972C073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A612F-4605-4689-B313-31092017C450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F66B1-E584-43C7-B34E-555ED921CF82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Nettoyage des données (valeurs manquantes, outliers)</a:t>
          </a:r>
        </a:p>
      </dsp:txBody>
      <dsp:txXfrm>
        <a:off x="78583" y="2435142"/>
        <a:ext cx="2399612" cy="720000"/>
      </dsp:txXfrm>
    </dsp:sp>
    <dsp:sp modelId="{2808D753-4A63-48DB-8684-DB04226E697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53A6C-6ACD-4D4F-8E9F-BFFBE63C34F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Normalisation (StandardScaler)</a:t>
          </a:r>
        </a:p>
      </dsp:txBody>
      <dsp:txXfrm>
        <a:off x="2898129" y="2435142"/>
        <a:ext cx="2399612" cy="720000"/>
      </dsp:txXfrm>
    </dsp:sp>
    <dsp:sp modelId="{10501BF9-EF91-421E-992F-065FB5E55475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CA41A-6BE2-4C94-A457-7FF8E51FCDEF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 Engineering : 8 variables</a:t>
          </a:r>
        </a:p>
      </dsp:txBody>
      <dsp:txXfrm>
        <a:off x="5717674" y="2435142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41CE8-868F-4234-8975-373CA1CAFAC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5C5B4-1085-4AE6-AEE4-4EFA3F55951A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4303D-8D71-4807-827F-26867473BA2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KNN, Logistic Regression, Random Forest, XGBoost</a:t>
          </a:r>
        </a:p>
      </dsp:txBody>
      <dsp:txXfrm>
        <a:off x="46529" y="2703902"/>
        <a:ext cx="2418750" cy="720000"/>
      </dsp:txXfrm>
    </dsp:sp>
    <dsp:sp modelId="{8D8CEBA8-1621-41E8-9F96-264F31311EE1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ECB69-357F-4738-A6B3-8C33734E9E9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4B4FC-ED62-4E92-920F-27B9A14C367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Métriques : accuracy, recall, ROC AUC</a:t>
          </a:r>
        </a:p>
      </dsp:txBody>
      <dsp:txXfrm>
        <a:off x="2888560" y="2703902"/>
        <a:ext cx="2418750" cy="720000"/>
      </dsp:txXfrm>
    </dsp:sp>
    <dsp:sp modelId="{9C6AF669-B75B-4A38-91C6-2575145174E3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7763E-B55B-4506-B847-C58B0A023FB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9B1EB-9027-405F-9928-9A2BDFE344A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Courbe ROC &amp; tableau comparatif</a:t>
          </a:r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4BF0-AF0F-4500-A6BA-30C8A931C703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Interface utilisateur claire</a:t>
          </a:r>
        </a:p>
      </dsp:txBody>
      <dsp:txXfrm>
        <a:off x="32418" y="32418"/>
        <a:ext cx="5772143" cy="1041985"/>
      </dsp:txXfrm>
    </dsp:sp>
    <dsp:sp modelId="{08EFFC88-5F90-4DF2-A480-BF7324FAC5AE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Collecte d'entrées médicales : IMC, Glycémie...</a:t>
          </a:r>
        </a:p>
      </dsp:txBody>
      <dsp:txXfrm>
        <a:off x="647108" y="1323709"/>
        <a:ext cx="5567530" cy="1041985"/>
      </dsp:txXfrm>
    </dsp:sp>
    <dsp:sp modelId="{7BD33597-6F61-4007-BA3C-890299F1CAD3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Prédiction instantanée (XGBoost)</a:t>
          </a:r>
        </a:p>
      </dsp:txBody>
      <dsp:txXfrm>
        <a:off x="1261798" y="2615001"/>
        <a:ext cx="5567530" cy="1041985"/>
      </dsp:txXfrm>
    </dsp:sp>
    <dsp:sp modelId="{64DF6FA4-D456-4F21-BB4C-359A9031FDAB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36C28099-76EC-4096-BACB-2544B934DA87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07C4-B859-4410-895A-11F086DD463E}">
      <dsp:nvSpPr>
        <dsp:cNvPr id="0" name=""/>
        <dsp:cNvSpPr/>
      </dsp:nvSpPr>
      <dsp:spPr>
        <a:xfrm>
          <a:off x="0" y="110370"/>
          <a:ext cx="5175384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Valeurs saisies :</a:t>
          </a:r>
          <a:endParaRPr lang="en-US" sz="2000" kern="1200"/>
        </a:p>
      </dsp:txBody>
      <dsp:txXfrm>
        <a:off x="23417" y="133787"/>
        <a:ext cx="5128550" cy="432866"/>
      </dsp:txXfrm>
    </dsp:sp>
    <dsp:sp modelId="{642E2D21-3BB3-492A-83BF-5927FA01DA69}">
      <dsp:nvSpPr>
        <dsp:cNvPr id="0" name=""/>
        <dsp:cNvSpPr/>
      </dsp:nvSpPr>
      <dsp:spPr>
        <a:xfrm>
          <a:off x="0" y="647670"/>
          <a:ext cx="5175384" cy="479700"/>
        </a:xfrm>
        <a:prstGeom prst="roundRect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- Grossesses : 1</a:t>
          </a:r>
          <a:endParaRPr lang="en-US" sz="2000" kern="1200"/>
        </a:p>
      </dsp:txBody>
      <dsp:txXfrm>
        <a:off x="23417" y="671087"/>
        <a:ext cx="5128550" cy="432866"/>
      </dsp:txXfrm>
    </dsp:sp>
    <dsp:sp modelId="{E9D8D3EE-0292-440B-883C-468CCF9D9BEE}">
      <dsp:nvSpPr>
        <dsp:cNvPr id="0" name=""/>
        <dsp:cNvSpPr/>
      </dsp:nvSpPr>
      <dsp:spPr>
        <a:xfrm>
          <a:off x="0" y="1184970"/>
          <a:ext cx="5175384" cy="479700"/>
        </a:xfrm>
        <a:prstGeom prst="roundRect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- Glucose : 95</a:t>
          </a:r>
          <a:endParaRPr lang="en-US" sz="2000" kern="1200"/>
        </a:p>
      </dsp:txBody>
      <dsp:txXfrm>
        <a:off x="23417" y="1208387"/>
        <a:ext cx="5128550" cy="432866"/>
      </dsp:txXfrm>
    </dsp:sp>
    <dsp:sp modelId="{5134B354-A47B-4EE1-8E3D-866302EE2C67}">
      <dsp:nvSpPr>
        <dsp:cNvPr id="0" name=""/>
        <dsp:cNvSpPr/>
      </dsp:nvSpPr>
      <dsp:spPr>
        <a:xfrm>
          <a:off x="0" y="1722270"/>
          <a:ext cx="5175384" cy="4797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- Pression artérielle : 70</a:t>
          </a:r>
          <a:endParaRPr lang="en-US" sz="2000" kern="1200"/>
        </a:p>
      </dsp:txBody>
      <dsp:txXfrm>
        <a:off x="23417" y="1745687"/>
        <a:ext cx="5128550" cy="432866"/>
      </dsp:txXfrm>
    </dsp:sp>
    <dsp:sp modelId="{8EEEEE71-0858-4D2D-B905-97499824751B}">
      <dsp:nvSpPr>
        <dsp:cNvPr id="0" name=""/>
        <dsp:cNvSpPr/>
      </dsp:nvSpPr>
      <dsp:spPr>
        <a:xfrm>
          <a:off x="0" y="2259570"/>
          <a:ext cx="5175384" cy="479700"/>
        </a:xfrm>
        <a:prstGeom prst="roundRect">
          <a:avLst/>
        </a:prstGeom>
        <a:solidFill>
          <a:schemeClr val="accent2">
            <a:hueOff val="2080675"/>
            <a:satOff val="-2595"/>
            <a:lumOff val="6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- Épaisseur du pli : 20</a:t>
          </a:r>
          <a:endParaRPr lang="en-US" sz="2000" kern="1200"/>
        </a:p>
      </dsp:txBody>
      <dsp:txXfrm>
        <a:off x="23417" y="2282987"/>
        <a:ext cx="5128550" cy="432866"/>
      </dsp:txXfrm>
    </dsp:sp>
    <dsp:sp modelId="{DE80A7EF-9EDA-42F0-93B0-E346938A2A03}">
      <dsp:nvSpPr>
        <dsp:cNvPr id="0" name=""/>
        <dsp:cNvSpPr/>
      </dsp:nvSpPr>
      <dsp:spPr>
        <a:xfrm>
          <a:off x="0" y="2796870"/>
          <a:ext cx="5175384" cy="479700"/>
        </a:xfrm>
        <a:prstGeom prst="roundRect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- Insuline : 80</a:t>
          </a:r>
          <a:endParaRPr lang="en-US" sz="2000" kern="1200"/>
        </a:p>
      </dsp:txBody>
      <dsp:txXfrm>
        <a:off x="23417" y="2820287"/>
        <a:ext cx="5128550" cy="432866"/>
      </dsp:txXfrm>
    </dsp:sp>
    <dsp:sp modelId="{2A0EC393-2ECC-4D75-BA03-D016C4352627}">
      <dsp:nvSpPr>
        <dsp:cNvPr id="0" name=""/>
        <dsp:cNvSpPr/>
      </dsp:nvSpPr>
      <dsp:spPr>
        <a:xfrm>
          <a:off x="0" y="3334170"/>
          <a:ext cx="5175384" cy="4797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- IMC : 22.5</a:t>
          </a:r>
          <a:endParaRPr lang="en-US" sz="2000" kern="1200"/>
        </a:p>
      </dsp:txBody>
      <dsp:txXfrm>
        <a:off x="23417" y="3357587"/>
        <a:ext cx="5128550" cy="432866"/>
      </dsp:txXfrm>
    </dsp:sp>
    <dsp:sp modelId="{644F5170-5CCC-4201-986F-BE71B1A1ACD7}">
      <dsp:nvSpPr>
        <dsp:cNvPr id="0" name=""/>
        <dsp:cNvSpPr/>
      </dsp:nvSpPr>
      <dsp:spPr>
        <a:xfrm>
          <a:off x="0" y="3871470"/>
          <a:ext cx="5175384" cy="479700"/>
        </a:xfrm>
        <a:prstGeom prst="roundRect">
          <a:avLst/>
        </a:prstGeom>
        <a:solidFill>
          <a:schemeClr val="accent2">
            <a:hueOff val="3641181"/>
            <a:satOff val="-4541"/>
            <a:lumOff val="10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- DPF : 0.2</a:t>
          </a:r>
          <a:endParaRPr lang="en-US" sz="2000" kern="1200"/>
        </a:p>
      </dsp:txBody>
      <dsp:txXfrm>
        <a:off x="23417" y="3894887"/>
        <a:ext cx="5128550" cy="432866"/>
      </dsp:txXfrm>
    </dsp:sp>
    <dsp:sp modelId="{A15741E0-8FA6-42F7-9A8D-0788F7FF35E1}">
      <dsp:nvSpPr>
        <dsp:cNvPr id="0" name=""/>
        <dsp:cNvSpPr/>
      </dsp:nvSpPr>
      <dsp:spPr>
        <a:xfrm>
          <a:off x="0" y="4408770"/>
          <a:ext cx="5175384" cy="479700"/>
        </a:xfrm>
        <a:prstGeom prst="roundRect">
          <a:avLst/>
        </a:prstGeom>
        <a:solidFill>
          <a:schemeClr val="accent2">
            <a:hueOff val="4161350"/>
            <a:satOff val="-5190"/>
            <a:lumOff val="12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- Âge : 28</a:t>
          </a:r>
          <a:endParaRPr lang="en-US" sz="2000" kern="1200"/>
        </a:p>
      </dsp:txBody>
      <dsp:txXfrm>
        <a:off x="23417" y="4432187"/>
        <a:ext cx="5128550" cy="432866"/>
      </dsp:txXfrm>
    </dsp:sp>
    <dsp:sp modelId="{CB214A7E-AFBA-4A9F-B4BB-0B51632E3E4A}">
      <dsp:nvSpPr>
        <dsp:cNvPr id="0" name=""/>
        <dsp:cNvSpPr/>
      </dsp:nvSpPr>
      <dsp:spPr>
        <a:xfrm>
          <a:off x="0" y="4946070"/>
          <a:ext cx="5175384" cy="4797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Résultat : Risque FAIBLE (~8%)</a:t>
          </a:r>
          <a:endParaRPr lang="en-US" sz="2000" kern="1200"/>
        </a:p>
      </dsp:txBody>
      <dsp:txXfrm>
        <a:off x="23417" y="4969487"/>
        <a:ext cx="5128550" cy="4328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3EB3F-F9F2-4A29-B2BB-378DF0F1554C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F198F-5D91-4DB9-AC95-CB901FE82B5C}">
      <dsp:nvSpPr>
        <dsp:cNvPr id="0" name=""/>
        <dsp:cNvSpPr/>
      </dsp:nvSpPr>
      <dsp:spPr>
        <a:xfrm>
          <a:off x="0" y="675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Valeurs saisies :</a:t>
          </a:r>
          <a:endParaRPr lang="en-US" sz="2500" kern="1200"/>
        </a:p>
      </dsp:txBody>
      <dsp:txXfrm>
        <a:off x="0" y="675"/>
        <a:ext cx="5175384" cy="553478"/>
      </dsp:txXfrm>
    </dsp:sp>
    <dsp:sp modelId="{FBBEB696-1975-4002-9C27-1498025D92CF}">
      <dsp:nvSpPr>
        <dsp:cNvPr id="0" name=""/>
        <dsp:cNvSpPr/>
      </dsp:nvSpPr>
      <dsp:spPr>
        <a:xfrm>
          <a:off x="0" y="554154"/>
          <a:ext cx="5175384" cy="0"/>
        </a:xfrm>
        <a:prstGeom prst="line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CDE19-AFF7-489F-8E7E-5809EDFE9025}">
      <dsp:nvSpPr>
        <dsp:cNvPr id="0" name=""/>
        <dsp:cNvSpPr/>
      </dsp:nvSpPr>
      <dsp:spPr>
        <a:xfrm>
          <a:off x="0" y="554154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- Grossesses : 6</a:t>
          </a:r>
          <a:endParaRPr lang="en-US" sz="2500" kern="1200"/>
        </a:p>
      </dsp:txBody>
      <dsp:txXfrm>
        <a:off x="0" y="554154"/>
        <a:ext cx="5175384" cy="553478"/>
      </dsp:txXfrm>
    </dsp:sp>
    <dsp:sp modelId="{89ECCFF5-8BE5-40E0-B342-8C768CC5D353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198D6-0A53-4938-8784-D29729706E49}">
      <dsp:nvSpPr>
        <dsp:cNvPr id="0" name=""/>
        <dsp:cNvSpPr/>
      </dsp:nvSpPr>
      <dsp:spPr>
        <a:xfrm>
          <a:off x="0" y="1107633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- Glucose : 170</a:t>
          </a:r>
          <a:endParaRPr lang="en-US" sz="2500" kern="1200"/>
        </a:p>
      </dsp:txBody>
      <dsp:txXfrm>
        <a:off x="0" y="1107633"/>
        <a:ext cx="5175384" cy="553478"/>
      </dsp:txXfrm>
    </dsp:sp>
    <dsp:sp modelId="{F5A41414-C4D1-4DE1-9586-58386DF93313}">
      <dsp:nvSpPr>
        <dsp:cNvPr id="0" name=""/>
        <dsp:cNvSpPr/>
      </dsp:nvSpPr>
      <dsp:spPr>
        <a:xfrm>
          <a:off x="0" y="1661112"/>
          <a:ext cx="5175384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C9D8F-68DE-421F-9990-0763C62BFF51}">
      <dsp:nvSpPr>
        <dsp:cNvPr id="0" name=""/>
        <dsp:cNvSpPr/>
      </dsp:nvSpPr>
      <dsp:spPr>
        <a:xfrm>
          <a:off x="0" y="1661112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- Pression artérielle : 95</a:t>
          </a:r>
          <a:endParaRPr lang="en-US" sz="2500" kern="1200"/>
        </a:p>
      </dsp:txBody>
      <dsp:txXfrm>
        <a:off x="0" y="1661112"/>
        <a:ext cx="5175384" cy="553478"/>
      </dsp:txXfrm>
    </dsp:sp>
    <dsp:sp modelId="{64715CA7-DEC6-48E6-AF98-9BCFF36D145A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2">
            <a:hueOff val="2080675"/>
            <a:satOff val="-2595"/>
            <a:lumOff val="610"/>
            <a:alphaOff val="0"/>
          </a:schemeClr>
        </a:solidFill>
        <a:ln w="25400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49FB9-8DF5-4CC3-9527-CACEDFD9974D}">
      <dsp:nvSpPr>
        <dsp:cNvPr id="0" name=""/>
        <dsp:cNvSpPr/>
      </dsp:nvSpPr>
      <dsp:spPr>
        <a:xfrm>
          <a:off x="0" y="2214591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- Épaisseur du pli : 45</a:t>
          </a:r>
          <a:endParaRPr lang="en-US" sz="2500" kern="1200"/>
        </a:p>
      </dsp:txBody>
      <dsp:txXfrm>
        <a:off x="0" y="2214591"/>
        <a:ext cx="5175384" cy="553478"/>
      </dsp:txXfrm>
    </dsp:sp>
    <dsp:sp modelId="{8C0A752F-6A31-43CB-BC13-BB9DD9B8BA86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B2FD4-B93B-4284-83D1-610F3864434A}">
      <dsp:nvSpPr>
        <dsp:cNvPr id="0" name=""/>
        <dsp:cNvSpPr/>
      </dsp:nvSpPr>
      <dsp:spPr>
        <a:xfrm>
          <a:off x="0" y="2768070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- Insuline : 300</a:t>
          </a:r>
          <a:endParaRPr lang="en-US" sz="2500" kern="1200"/>
        </a:p>
      </dsp:txBody>
      <dsp:txXfrm>
        <a:off x="0" y="2768070"/>
        <a:ext cx="5175384" cy="553478"/>
      </dsp:txXfrm>
    </dsp:sp>
    <dsp:sp modelId="{60F1FA0D-4757-4405-970E-6A4134424A89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FBDEA-2DF5-4A47-AC2A-1EBD079B9197}">
      <dsp:nvSpPr>
        <dsp:cNvPr id="0" name=""/>
        <dsp:cNvSpPr/>
      </dsp:nvSpPr>
      <dsp:spPr>
        <a:xfrm>
          <a:off x="0" y="3321549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- IMC : 38.0</a:t>
          </a:r>
          <a:endParaRPr lang="en-US" sz="2500" kern="1200"/>
        </a:p>
      </dsp:txBody>
      <dsp:txXfrm>
        <a:off x="0" y="3321549"/>
        <a:ext cx="5175384" cy="553478"/>
      </dsp:txXfrm>
    </dsp:sp>
    <dsp:sp modelId="{A42F65BB-F935-4FA9-A9DA-F0EB0A685436}">
      <dsp:nvSpPr>
        <dsp:cNvPr id="0" name=""/>
        <dsp:cNvSpPr/>
      </dsp:nvSpPr>
      <dsp:spPr>
        <a:xfrm>
          <a:off x="0" y="3875028"/>
          <a:ext cx="5175384" cy="0"/>
        </a:xfrm>
        <a:prstGeom prst="line">
          <a:avLst/>
        </a:prstGeom>
        <a:solidFill>
          <a:schemeClr val="accent2">
            <a:hueOff val="3641181"/>
            <a:satOff val="-4541"/>
            <a:lumOff val="1068"/>
            <a:alphaOff val="0"/>
          </a:schemeClr>
        </a:solidFill>
        <a:ln w="25400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BB6B5-E1C9-41A0-956F-735C6AA97465}">
      <dsp:nvSpPr>
        <dsp:cNvPr id="0" name=""/>
        <dsp:cNvSpPr/>
      </dsp:nvSpPr>
      <dsp:spPr>
        <a:xfrm>
          <a:off x="0" y="3875028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- DPF : 1.5</a:t>
          </a:r>
          <a:endParaRPr lang="en-US" sz="2500" kern="1200"/>
        </a:p>
      </dsp:txBody>
      <dsp:txXfrm>
        <a:off x="0" y="3875028"/>
        <a:ext cx="5175384" cy="553478"/>
      </dsp:txXfrm>
    </dsp:sp>
    <dsp:sp modelId="{65F614AB-4E6B-4D13-812E-E1CA63DAF5F9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2">
            <a:hueOff val="4161350"/>
            <a:satOff val="-5190"/>
            <a:lumOff val="1220"/>
            <a:alphaOff val="0"/>
          </a:schemeClr>
        </a:solidFill>
        <a:ln w="25400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5DE6C-85E2-4AD9-B176-54ECA254391D}">
      <dsp:nvSpPr>
        <dsp:cNvPr id="0" name=""/>
        <dsp:cNvSpPr/>
      </dsp:nvSpPr>
      <dsp:spPr>
        <a:xfrm>
          <a:off x="0" y="4428507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- Âge : 52</a:t>
          </a:r>
          <a:endParaRPr lang="en-US" sz="2500" kern="1200"/>
        </a:p>
      </dsp:txBody>
      <dsp:txXfrm>
        <a:off x="0" y="4428507"/>
        <a:ext cx="5175384" cy="553478"/>
      </dsp:txXfrm>
    </dsp:sp>
    <dsp:sp modelId="{0DBF15CD-B961-43DF-9E97-4ED3ABBAFA57}">
      <dsp:nvSpPr>
        <dsp:cNvPr id="0" name=""/>
        <dsp:cNvSpPr/>
      </dsp:nvSpPr>
      <dsp:spPr>
        <a:xfrm>
          <a:off x="0" y="4981986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08116-D913-44DF-954E-7EE7C55A6818}">
      <dsp:nvSpPr>
        <dsp:cNvPr id="0" name=""/>
        <dsp:cNvSpPr/>
      </dsp:nvSpPr>
      <dsp:spPr>
        <a:xfrm>
          <a:off x="0" y="4981986"/>
          <a:ext cx="5175384" cy="55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/>
            <a:t>Résultat : Risque ÉLEVÉ (~90%)</a:t>
          </a:r>
          <a:endParaRPr lang="en-US" sz="2500" kern="1200"/>
        </a:p>
      </dsp:txBody>
      <dsp:txXfrm>
        <a:off x="0" y="4981986"/>
        <a:ext cx="5175384" cy="553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valuation-risque-diabete-jdb.streamlit.app/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F3C084BC-F7DC-CFC6-C22C-67236C7A54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10" r="1" b="1"/>
          <a:stretch>
            <a:fillRect/>
          </a:stretch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04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fr-FR" sz="4700"/>
              <a:t>🚀 Lien de l'application</a:t>
            </a:r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1D2CCDDD-DD85-EC31-9825-6C506E8D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89" r="53213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fr-FR" sz="1900" dirty="0"/>
              <a:t>📍 Application en ligne :</a:t>
            </a:r>
          </a:p>
          <a:p>
            <a:pPr marL="0" indent="0">
              <a:buNone/>
            </a:pPr>
            <a:r>
              <a:rPr lang="fr-FR" sz="1900" b="1">
                <a:hlinkClick r:id="rId3"/>
              </a:rPr>
              <a:t>Portail Diabète · Streamlit</a:t>
            </a:r>
            <a:endParaRPr lang="fr-FR" sz="1900" b="1"/>
          </a:p>
          <a:p>
            <a:r>
              <a:rPr lang="fr-FR" sz="1900"/>
              <a:t>🛠️ </a:t>
            </a:r>
            <a:r>
              <a:rPr lang="fr-FR" sz="1900" dirty="0"/>
              <a:t>Déployée </a:t>
            </a:r>
            <a:r>
              <a:rPr lang="fr-FR" sz="1900"/>
              <a:t>via Streamlit </a:t>
            </a:r>
            <a:r>
              <a:rPr lang="fr-FR" sz="1900" dirty="0"/>
              <a:t>Cloud</a:t>
            </a:r>
          </a:p>
          <a:p>
            <a:r>
              <a:rPr lang="fr-FR" sz="1900" dirty="0"/>
              <a:t>📁 Code source : </a:t>
            </a:r>
            <a:r>
              <a:rPr lang="fr-FR" sz="1900"/>
              <a:t>GitHub (bluejdb/evaluation-risque-diabete)</a:t>
            </a:r>
            <a:endParaRPr lang="fr-FR" sz="19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fr-FR" sz="2900"/>
              <a:t>✅ Démonstration : Faible Risque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3AADC22-8D6D-6F20-0FD0-8953B1B23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77229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fr-FR" sz="2900"/>
              <a:t>⚠️ Démonstration : Risque Élevé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40F48F-907B-78DC-7C0C-00F0A170E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9518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4000"/>
            </a:pPr>
            <a:r>
              <a:rPr lang="en-US" sz="4700"/>
              <a:t>🌿 Conclusion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060" y="2872899"/>
            <a:ext cx="3182691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1900"/>
              <a:t>Outil simple et précis pour la prévention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1900"/>
              <a:t>Accessible en ligne pour tous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pPr>
            <a:r>
              <a:rPr lang="en-US" sz="1900"/>
              <a:t>Possibilité d'évolution :  alertes personnalisées</a:t>
            </a:r>
          </a:p>
        </p:txBody>
      </p:sp>
      <p:pic>
        <p:nvPicPr>
          <p:cNvPr id="5" name="Picture 4" descr="Outils et fournitures de travail">
            <a:extLst>
              <a:ext uri="{FF2B5EF4-FFF2-40B4-BE49-F238E27FC236}">
                <a16:creationId xmlns:a16="http://schemas.microsoft.com/office/drawing/2014/main" id="{E72A3082-17BE-C508-424F-A6ED63B4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95" r="28090" b="-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4000"/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😊 Merci pour votre attention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011" y="4870824"/>
            <a:ext cx="7504463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2400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 questions 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📋 Sommaire</a:t>
            </a:r>
          </a:p>
        </p:txBody>
      </p:sp>
      <p:graphicFrame>
        <p:nvGraphicFramePr>
          <p:cNvPr id="21" name="TextBox 2">
            <a:extLst>
              <a:ext uri="{FF2B5EF4-FFF2-40B4-BE49-F238E27FC236}">
                <a16:creationId xmlns:a16="http://schemas.microsoft.com/office/drawing/2014/main" id="{4321B370-F877-0997-4AC7-EB29BB307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5572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⚖️ Contexte du Projet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1068675-CE48-973B-2901-E36E12A243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6720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📊 Démarche scientifique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B97A116A-622B-53AB-9F50-36D9939EC4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9142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🔬 Modèles testés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37EC169-E23B-DABE-DB59-2F579D062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2203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Modèles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700"/>
              <a:t>✅ Modèles Comparés :</a:t>
            </a:r>
          </a:p>
          <a:p>
            <a:r>
              <a:rPr lang="fr-FR" sz="1700"/>
              <a:t>k-NN (k=5) : Accuracy 0.7409 / Recall 0.6933</a:t>
            </a:r>
          </a:p>
          <a:p>
            <a:r>
              <a:rPr lang="fr-FR" sz="1700"/>
              <a:t>Gradient Boosting : Accuracy 0.7593 / Recall 0.7333</a:t>
            </a:r>
          </a:p>
          <a:p>
            <a:r>
              <a:rPr lang="fr-FR" sz="1700"/>
              <a:t>XGBoost : Accuracy 0.7696 / Recall 0.7733 ✅</a:t>
            </a:r>
          </a:p>
          <a:p>
            <a:r>
              <a:rPr lang="fr-FR" sz="1700"/>
              <a:t>LightGBM : Accuracy 0.7619 / Recall 0.7867 ❌ Surapprentissage</a:t>
            </a:r>
          </a:p>
          <a:p>
            <a:endParaRPr lang="fr-FR" sz="1700"/>
          </a:p>
          <a:p>
            <a:pPr marL="0" indent="0">
              <a:buNone/>
            </a:pPr>
            <a:r>
              <a:rPr lang="fr-FR" sz="1700"/>
              <a:t>🏆 Modèle choisi : XGBoost</a:t>
            </a:r>
          </a:p>
          <a:p>
            <a:pPr marL="0" indent="0">
              <a:buNone/>
            </a:pPr>
            <a:r>
              <a:rPr lang="fr-FR" sz="1700"/>
              <a:t>• Meilleure robustesse globale</a:t>
            </a:r>
          </a:p>
          <a:p>
            <a:pPr marL="0" indent="0">
              <a:buNone/>
            </a:pPr>
            <a:r>
              <a:rPr lang="fr-FR" sz="1700"/>
              <a:t>• Bon compromis entre performance et généralisation</a:t>
            </a:r>
          </a:p>
          <a:p>
            <a:pPr marL="0" indent="0">
              <a:buNone/>
            </a:pPr>
            <a:r>
              <a:rPr lang="fr-FR" sz="1700"/>
              <a:t>• Meilleure précision : 0.8064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Rectangle, Police&#10;&#10;Le contenu généré par l’IA peut être incorrect.">
            <a:extLst>
              <a:ext uri="{FF2B5EF4-FFF2-40B4-BE49-F238E27FC236}">
                <a16:creationId xmlns:a16="http://schemas.microsoft.com/office/drawing/2014/main" id="{A94C8E07-CB5D-A6F8-7941-342FC815C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781113"/>
            <a:ext cx="8178799" cy="52957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4513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Caractère coloré, Rectangle&#10;&#10;Le contenu généré par l’IA peut être incorrect.">
            <a:extLst>
              <a:ext uri="{FF2B5EF4-FFF2-40B4-BE49-F238E27FC236}">
                <a16:creationId xmlns:a16="http://schemas.microsoft.com/office/drawing/2014/main" id="{311498F6-F90F-5C66-2F70-804E17FB0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781113"/>
            <a:ext cx="8178799" cy="52957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66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000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🎨 Application Streamlit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9FD951A-D59A-3B9D-01F5-0B195B185E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383178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340</Words>
  <Application>Microsoft Office PowerPoint</Application>
  <PresentationFormat>Affichage à l'écran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Présentation PowerPoint</vt:lpstr>
      <vt:lpstr>📋 Sommaire</vt:lpstr>
      <vt:lpstr>⚖️ Contexte du Projet</vt:lpstr>
      <vt:lpstr>📊 Démarche scientifique</vt:lpstr>
      <vt:lpstr>🔬 Modèles testés</vt:lpstr>
      <vt:lpstr>Modèles testés</vt:lpstr>
      <vt:lpstr>Présentation PowerPoint</vt:lpstr>
      <vt:lpstr>Présentation PowerPoint</vt:lpstr>
      <vt:lpstr>🎨 Application Streamlit</vt:lpstr>
      <vt:lpstr>🚀 Lien de l'application</vt:lpstr>
      <vt:lpstr>✅ Démonstration : Faible Risque</vt:lpstr>
      <vt:lpstr>⚠️ Démonstration : Risque Élevé</vt:lpstr>
      <vt:lpstr>🌿 Conclusion</vt:lpstr>
      <vt:lpstr>😊 Merci pour votre attention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joel dibleu</dc:creator>
  <cp:keywords/>
  <dc:description>generated using python-pptx</dc:description>
  <cp:lastModifiedBy>Joel Dibleu</cp:lastModifiedBy>
  <cp:revision>2</cp:revision>
  <dcterms:created xsi:type="dcterms:W3CDTF">2013-01-27T09:14:16Z</dcterms:created>
  <dcterms:modified xsi:type="dcterms:W3CDTF">2025-05-19T11:06:54Z</dcterms:modified>
  <cp:category/>
</cp:coreProperties>
</file>