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sldIdLst>
    <p:sldId id="256" r:id="rId3"/>
    <p:sldId id="257" r:id="rId4"/>
    <p:sldId id="258" r:id="rId5"/>
    <p:sldId id="259" r:id="rId6"/>
    <p:sldId id="260" r:id="rId7"/>
    <p:sldId id="261" r:id="rId8"/>
    <p:sldId id="262" r:id="rId9"/>
    <p:sldId id="265" r:id="rId10"/>
    <p:sldId id="264" r:id="rId11"/>
    <p:sldId id="263" r:id="rId12"/>
    <p:sldId id="266" r:id="rId13"/>
    <p:sldId id="267" r:id="rId14"/>
    <p:sldId id="268" r:id="rId15"/>
    <p:sldId id="271" r:id="rId16"/>
    <p:sldId id="269" r:id="rId17"/>
    <p:sldId id="270" r:id="rId18"/>
    <p:sldId id="272" r:id="rId19"/>
    <p:sldId id="273" r:id="rId20"/>
    <p:sldId id="274" r:id="rId21"/>
    <p:sldId id="275"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15375E"/>
    <a:srgbClr val="364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22" autoAdjust="0"/>
  </p:normalViewPr>
  <p:slideViewPr>
    <p:cSldViewPr snapToGrid="0">
      <p:cViewPr varScale="1">
        <p:scale>
          <a:sx n="100" d="100"/>
          <a:sy n="100"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37432-7323-4F24-8082-6466047B98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C35E8-190B-479C-B2AC-7B11391499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4428CBA8-7810-4766-B530-356872D471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0C44B8-8248-40A6-B4B3-C3BCA82AB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3D83D-CD6A-4608-87B0-644EC64D705D}" type="slidenum">
              <a:rPr lang="zh-CN" altLang="en-US" smtClean="0"/>
            </a:fld>
            <a:endParaRPr lang="zh-CN" altLang="en-US"/>
          </a:p>
        </p:txBody>
      </p:sp>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3805" b="1767"/>
          <a:stretch>
            <a:fillRect/>
          </a:stretch>
        </p:blipFill>
        <p:spPr>
          <a:xfrm>
            <a:off x="-1" y="-1"/>
            <a:ext cx="12191984" cy="6857991"/>
          </a:xfrm>
          <a:prstGeom prst="rect">
            <a:avLst/>
          </a:prstGeom>
        </p:spPr>
      </p:pic>
      <p:sp>
        <p:nvSpPr>
          <p:cNvPr id="9" name="流程图: 离页连接符 8"/>
          <p:cNvSpPr/>
          <p:nvPr userDrawn="1"/>
        </p:nvSpPr>
        <p:spPr>
          <a:xfrm rot="16200000">
            <a:off x="3280299" y="-2234956"/>
            <a:ext cx="4767311" cy="11327909"/>
          </a:xfrm>
          <a:prstGeom prst="flowChartOffpageConnector">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箭头: V 形 9"/>
          <p:cNvSpPr/>
          <p:nvPr userDrawn="1"/>
        </p:nvSpPr>
        <p:spPr>
          <a:xfrm flipH="1">
            <a:off x="7197504" y="-1"/>
            <a:ext cx="4282289" cy="6858000"/>
          </a:xfrm>
          <a:prstGeom prst="chevron">
            <a:avLst>
              <a:gd name="adj" fmla="val 61983"/>
            </a:avLst>
          </a:prstGeom>
          <a:solidFill>
            <a:srgbClr val="15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Picture 4" descr="未标题-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143" y="1695337"/>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0C44B8-8248-40A6-B4B3-C3BCA82AB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3D83D-CD6A-4608-87B0-644EC64D705D}" type="slidenum">
              <a:rPr lang="zh-CN" altLang="en-US" smtClean="0"/>
            </a:fld>
            <a:endParaRPr lang="zh-CN" altLang="en-US"/>
          </a:p>
        </p:txBody>
      </p:sp>
      <p:sp>
        <p:nvSpPr>
          <p:cNvPr id="7" name="矩形 6"/>
          <p:cNvSpPr/>
          <p:nvPr userDrawn="1"/>
        </p:nvSpPr>
        <p:spPr>
          <a:xfrm rot="2620520">
            <a:off x="-3921870" y="-1616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rot="2620520">
            <a:off x="-4641952" y="-1709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34"/>
          <p:cNvSpPr txBox="1"/>
          <p:nvPr userDrawn="1"/>
        </p:nvSpPr>
        <p:spPr>
          <a:xfrm>
            <a:off x="944641" y="2518955"/>
            <a:ext cx="2743201" cy="1299156"/>
          </a:xfrm>
          <a:prstGeom prst="rect">
            <a:avLst/>
          </a:prstGeom>
          <a:noFill/>
        </p:spPr>
        <p:txBody>
          <a:bodyPr wrap="square" lIns="67391" tIns="33696" rIns="67391" bIns="33696" rtlCol="0">
            <a:spAutoFit/>
          </a:bodyPr>
          <a:lstStyle/>
          <a:p>
            <a:r>
              <a:rPr lang="zh-CN" altLang="en-US" sz="8000" spc="600" dirty="0">
                <a:solidFill>
                  <a:schemeClr val="bg1"/>
                </a:solidFill>
                <a:latin typeface="微软雅黑" panose="020B0503020204020204" pitchFamily="34" charset="-122"/>
                <a:ea typeface="微软雅黑" panose="020B0503020204020204" pitchFamily="34" charset="-122"/>
                <a:cs typeface="+mn-ea"/>
                <a:sym typeface="+mn-lt"/>
              </a:rPr>
              <a:t>目录</a:t>
            </a:r>
            <a:endParaRPr lang="zh-CN" altLang="en-US" sz="8000" spc="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矩形 17"/>
          <p:cNvSpPr/>
          <p:nvPr userDrawn="1"/>
        </p:nvSpPr>
        <p:spPr>
          <a:xfrm>
            <a:off x="8539160" y="-223840"/>
            <a:ext cx="7305680" cy="7305680"/>
          </a:xfrm>
          <a:prstGeom prst="rect">
            <a:avLst/>
          </a:prstGeom>
          <a:blipFill dpi="0" rotWithShape="1">
            <a:blip r:embed="rId2">
              <a:alphaModFix amt="28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0C44B8-8248-40A6-B4B3-C3BCA82AB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3D83D-CD6A-4608-87B0-644EC64D705D}" type="slidenum">
              <a:rPr lang="zh-CN" altLang="en-US" smtClean="0"/>
            </a:fld>
            <a:endParaRPr lang="zh-CN" altLang="en-US"/>
          </a:p>
        </p:txBody>
      </p:sp>
      <p:sp>
        <p:nvSpPr>
          <p:cNvPr id="7" name="矩形 6"/>
          <p:cNvSpPr/>
          <p:nvPr userDrawn="1"/>
        </p:nvSpPr>
        <p:spPr>
          <a:xfrm>
            <a:off x="4007706" y="-2"/>
            <a:ext cx="4176588" cy="2051039"/>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V="1">
            <a:off x="4007706" y="2051038"/>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燕尾形 2"/>
          <p:cNvSpPr/>
          <p:nvPr userDrawn="1"/>
        </p:nvSpPr>
        <p:spPr>
          <a:xfrm rot="5400000">
            <a:off x="4673811" y="-660189"/>
            <a:ext cx="2844378" cy="12192000"/>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2" name="Picture 4"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60218" y="527060"/>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320C44B8-8248-40A6-B4B3-C3BCA82ABA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3D83D-CD6A-4608-87B0-644EC64D705D}" type="slidenum">
              <a:rPr lang="zh-CN" altLang="en-US" smtClean="0"/>
            </a:fld>
            <a:endParaRPr lang="zh-CN" altLang="en-US"/>
          </a:p>
        </p:txBody>
      </p:sp>
      <p:sp>
        <p:nvSpPr>
          <p:cNvPr id="8" name="矩形 7"/>
          <p:cNvSpPr/>
          <p:nvPr userDrawn="1"/>
        </p:nvSpPr>
        <p:spPr>
          <a:xfrm>
            <a:off x="0" y="-1"/>
            <a:ext cx="12192000" cy="876301"/>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77425" y="249005"/>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C44B8-8248-40A6-B4B3-C3BCA82ABA1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3D83D-CD6A-4608-87B0-644EC64D70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4"/>
          <p:cNvSpPr txBox="1"/>
          <p:nvPr/>
        </p:nvSpPr>
        <p:spPr>
          <a:xfrm>
            <a:off x="351259" y="2483928"/>
            <a:ext cx="5400600" cy="560493"/>
          </a:xfrm>
          <a:prstGeom prst="rect">
            <a:avLst/>
          </a:prstGeom>
          <a:noFill/>
        </p:spPr>
        <p:txBody>
          <a:bodyPr wrap="square" lIns="67391" tIns="33696" rIns="67391" bIns="33696"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在此输入汇报</a:t>
            </a:r>
            <a:r>
              <a:rPr lang="en-US" altLang="zh-CN" sz="32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答辩标题</a:t>
            </a:r>
            <a:endParaRPr lang="en-US" altLang="zh-CN" b="1" dirty="0">
              <a:latin typeface="微软雅黑" panose="020B0503020204020204" pitchFamily="34" charset="-122"/>
              <a:ea typeface="微软雅黑" panose="020B0503020204020204" pitchFamily="34" charset="-122"/>
            </a:endParaRPr>
          </a:p>
        </p:txBody>
      </p:sp>
      <p:sp>
        <p:nvSpPr>
          <p:cNvPr id="15" name="文本框 34"/>
          <p:cNvSpPr txBox="1"/>
          <p:nvPr/>
        </p:nvSpPr>
        <p:spPr>
          <a:xfrm>
            <a:off x="351259" y="3006553"/>
            <a:ext cx="5002390" cy="252716"/>
          </a:xfrm>
          <a:prstGeom prst="rect">
            <a:avLst/>
          </a:prstGeom>
          <a:noFill/>
        </p:spPr>
        <p:txBody>
          <a:bodyPr wrap="square" lIns="67391" tIns="33696" rIns="67391" bIns="33696"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cs typeface="+mn-ea"/>
                <a:sym typeface="+mn-lt"/>
              </a:rPr>
              <a:t>ENTER THE TITLE OF REPORT/REPLY HERE</a:t>
            </a:r>
            <a:endParaRPr lang="zh-CN" altLang="en-US" sz="12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423143" y="4378098"/>
            <a:ext cx="1649069" cy="463268"/>
            <a:chOff x="324640" y="3470567"/>
            <a:chExt cx="1649069" cy="463268"/>
          </a:xfrm>
        </p:grpSpPr>
        <p:sp>
          <p:nvSpPr>
            <p:cNvPr id="19" name="矩形: 圆角 18"/>
            <p:cNvSpPr/>
            <p:nvPr/>
          </p:nvSpPr>
          <p:spPr>
            <a:xfrm>
              <a:off x="324640" y="3470567"/>
              <a:ext cx="1649069" cy="4632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34"/>
            <p:cNvSpPr txBox="1"/>
            <p:nvPr/>
          </p:nvSpPr>
          <p:spPr>
            <a:xfrm>
              <a:off x="351259" y="3545065"/>
              <a:ext cx="1622450" cy="314271"/>
            </a:xfrm>
            <a:prstGeom prst="rect">
              <a:avLst/>
            </a:prstGeom>
            <a:noFill/>
          </p:spPr>
          <p:txBody>
            <a:bodyPr wrap="square" lIns="67391" tIns="33696" rIns="67391" bIns="33696" rtlCol="0">
              <a:spAutoFit/>
            </a:bodyPr>
            <a:lstStyle/>
            <a:p>
              <a:pPr algn="ctr"/>
              <a:r>
                <a:rPr lang="zh-CN" altLang="en-US" sz="1600" dirty="0">
                  <a:solidFill>
                    <a:srgbClr val="305480"/>
                  </a:solidFill>
                  <a:latin typeface="微软雅黑" panose="020B0503020204020204" pitchFamily="34" charset="-122"/>
                  <a:ea typeface="微软雅黑" panose="020B0503020204020204" pitchFamily="34" charset="-122"/>
                  <a:cs typeface="+mn-ea"/>
                  <a:sym typeface="+mn-lt"/>
                </a:rPr>
                <a:t>汇报人：姓名</a:t>
              </a:r>
              <a:endParaRPr lang="zh-CN" altLang="en-US" sz="1600" dirty="0">
                <a:solidFill>
                  <a:srgbClr val="305480"/>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659780" y="1277100"/>
            <a:ext cx="6007720" cy="5000996"/>
            <a:chOff x="1040780" y="1808232"/>
            <a:chExt cx="4362735" cy="3631664"/>
          </a:xfrm>
        </p:grpSpPr>
        <p:sp>
          <p:nvSpPr>
            <p:cNvPr id="56" name="Freeform 1066"/>
            <p:cNvSpPr/>
            <p:nvPr/>
          </p:nvSpPr>
          <p:spPr bwMode="auto">
            <a:xfrm rot="356891">
              <a:off x="4208586" y="4410139"/>
              <a:ext cx="369878" cy="475520"/>
            </a:xfrm>
            <a:custGeom>
              <a:avLst/>
              <a:gdLst>
                <a:gd name="T0" fmla="*/ 0 w 369"/>
                <a:gd name="T1" fmla="*/ 261 h 465"/>
                <a:gd name="T2" fmla="*/ 9 w 369"/>
                <a:gd name="T3" fmla="*/ 201 h 465"/>
                <a:gd name="T4" fmla="*/ 18 w 369"/>
                <a:gd name="T5" fmla="*/ 187 h 465"/>
                <a:gd name="T6" fmla="*/ 23 w 369"/>
                <a:gd name="T7" fmla="*/ 171 h 465"/>
                <a:gd name="T8" fmla="*/ 33 w 369"/>
                <a:gd name="T9" fmla="*/ 146 h 465"/>
                <a:gd name="T10" fmla="*/ 27 w 369"/>
                <a:gd name="T11" fmla="*/ 136 h 465"/>
                <a:gd name="T12" fmla="*/ 28 w 369"/>
                <a:gd name="T13" fmla="*/ 116 h 465"/>
                <a:gd name="T14" fmla="*/ 54 w 369"/>
                <a:gd name="T15" fmla="*/ 86 h 465"/>
                <a:gd name="T16" fmla="*/ 52 w 369"/>
                <a:gd name="T17" fmla="*/ 63 h 465"/>
                <a:gd name="T18" fmla="*/ 69 w 369"/>
                <a:gd name="T19" fmla="*/ 33 h 465"/>
                <a:gd name="T20" fmla="*/ 86 w 369"/>
                <a:gd name="T21" fmla="*/ 39 h 465"/>
                <a:gd name="T22" fmla="*/ 118 w 369"/>
                <a:gd name="T23" fmla="*/ 13 h 465"/>
                <a:gd name="T24" fmla="*/ 125 w 369"/>
                <a:gd name="T25" fmla="*/ 0 h 465"/>
                <a:gd name="T26" fmla="*/ 145 w 369"/>
                <a:gd name="T27" fmla="*/ 3 h 465"/>
                <a:gd name="T28" fmla="*/ 155 w 369"/>
                <a:gd name="T29" fmla="*/ 32 h 465"/>
                <a:gd name="T30" fmla="*/ 164 w 369"/>
                <a:gd name="T31" fmla="*/ 51 h 465"/>
                <a:gd name="T32" fmla="*/ 186 w 369"/>
                <a:gd name="T33" fmla="*/ 51 h 465"/>
                <a:gd name="T34" fmla="*/ 199 w 369"/>
                <a:gd name="T35" fmla="*/ 33 h 465"/>
                <a:gd name="T36" fmla="*/ 218 w 369"/>
                <a:gd name="T37" fmla="*/ 55 h 465"/>
                <a:gd name="T38" fmla="*/ 254 w 369"/>
                <a:gd name="T39" fmla="*/ 41 h 465"/>
                <a:gd name="T40" fmla="*/ 232 w 369"/>
                <a:gd name="T41" fmla="*/ 96 h 465"/>
                <a:gd name="T42" fmla="*/ 218 w 369"/>
                <a:gd name="T43" fmla="*/ 90 h 465"/>
                <a:gd name="T44" fmla="*/ 210 w 369"/>
                <a:gd name="T45" fmla="*/ 95 h 465"/>
                <a:gd name="T46" fmla="*/ 210 w 369"/>
                <a:gd name="T47" fmla="*/ 100 h 465"/>
                <a:gd name="T48" fmla="*/ 219 w 369"/>
                <a:gd name="T49" fmla="*/ 114 h 465"/>
                <a:gd name="T50" fmla="*/ 217 w 369"/>
                <a:gd name="T51" fmla="*/ 165 h 465"/>
                <a:gd name="T52" fmla="*/ 219 w 369"/>
                <a:gd name="T53" fmla="*/ 181 h 465"/>
                <a:gd name="T54" fmla="*/ 217 w 369"/>
                <a:gd name="T55" fmla="*/ 185 h 465"/>
                <a:gd name="T56" fmla="*/ 203 w 369"/>
                <a:gd name="T57" fmla="*/ 182 h 465"/>
                <a:gd name="T58" fmla="*/ 194 w 369"/>
                <a:gd name="T59" fmla="*/ 193 h 465"/>
                <a:gd name="T60" fmla="*/ 201 w 369"/>
                <a:gd name="T61" fmla="*/ 205 h 465"/>
                <a:gd name="T62" fmla="*/ 184 w 369"/>
                <a:gd name="T63" fmla="*/ 223 h 465"/>
                <a:gd name="T64" fmla="*/ 186 w 369"/>
                <a:gd name="T65" fmla="*/ 229 h 465"/>
                <a:gd name="T66" fmla="*/ 170 w 369"/>
                <a:gd name="T67" fmla="*/ 239 h 465"/>
                <a:gd name="T68" fmla="*/ 173 w 369"/>
                <a:gd name="T69" fmla="*/ 250 h 465"/>
                <a:gd name="T70" fmla="*/ 167 w 369"/>
                <a:gd name="T71" fmla="*/ 259 h 465"/>
                <a:gd name="T72" fmla="*/ 145 w 369"/>
                <a:gd name="T73" fmla="*/ 259 h 465"/>
                <a:gd name="T74" fmla="*/ 133 w 369"/>
                <a:gd name="T75" fmla="*/ 269 h 465"/>
                <a:gd name="T76" fmla="*/ 131 w 369"/>
                <a:gd name="T77" fmla="*/ 275 h 465"/>
                <a:gd name="T78" fmla="*/ 141 w 369"/>
                <a:gd name="T79" fmla="*/ 283 h 465"/>
                <a:gd name="T80" fmla="*/ 130 w 369"/>
                <a:gd name="T81" fmla="*/ 302 h 465"/>
                <a:gd name="T82" fmla="*/ 114 w 369"/>
                <a:gd name="T83" fmla="*/ 323 h 465"/>
                <a:gd name="T84" fmla="*/ 109 w 369"/>
                <a:gd name="T85" fmla="*/ 322 h 465"/>
                <a:gd name="T86" fmla="*/ 92 w 369"/>
                <a:gd name="T87" fmla="*/ 340 h 465"/>
                <a:gd name="T88" fmla="*/ 74 w 369"/>
                <a:gd name="T89" fmla="*/ 297 h 465"/>
                <a:gd name="T90" fmla="*/ 57 w 369"/>
                <a:gd name="T91" fmla="*/ 275 h 465"/>
                <a:gd name="T92" fmla="*/ 46 w 369"/>
                <a:gd name="T93" fmla="*/ 276 h 465"/>
                <a:gd name="T94" fmla="*/ 39 w 369"/>
                <a:gd name="T95" fmla="*/ 269 h 465"/>
                <a:gd name="T96" fmla="*/ 0 w 369"/>
                <a:gd name="T97" fmla="*/ 261 h 465"/>
                <a:gd name="T98" fmla="*/ 0 w 369"/>
                <a:gd name="T99" fmla="*/ 261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57" name="Freeform 1067"/>
            <p:cNvSpPr/>
            <p:nvPr/>
          </p:nvSpPr>
          <p:spPr bwMode="auto">
            <a:xfrm rot="356891">
              <a:off x="4022839" y="4997090"/>
              <a:ext cx="71480" cy="48800"/>
            </a:xfrm>
            <a:custGeom>
              <a:avLst/>
              <a:gdLst>
                <a:gd name="T0" fmla="*/ 4 w 72"/>
                <a:gd name="T1" fmla="*/ 9 h 50"/>
                <a:gd name="T2" fmla="*/ 20 w 72"/>
                <a:gd name="T3" fmla="*/ 13 h 50"/>
                <a:gd name="T4" fmla="*/ 39 w 72"/>
                <a:gd name="T5" fmla="*/ 0 h 50"/>
                <a:gd name="T6" fmla="*/ 47 w 72"/>
                <a:gd name="T7" fmla="*/ 23 h 50"/>
                <a:gd name="T8" fmla="*/ 28 w 72"/>
                <a:gd name="T9" fmla="*/ 31 h 50"/>
                <a:gd name="T10" fmla="*/ 4 w 72"/>
                <a:gd name="T11" fmla="*/ 29 h 50"/>
                <a:gd name="T12" fmla="*/ 0 w 72"/>
                <a:gd name="T13" fmla="*/ 13 h 50"/>
                <a:gd name="T14" fmla="*/ 4 w 72"/>
                <a:gd name="T15" fmla="*/ 9 h 50"/>
                <a:gd name="T16" fmla="*/ 4 w 72"/>
                <a:gd name="T17" fmla="*/ 9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58" name="Freeform 1068"/>
            <p:cNvSpPr/>
            <p:nvPr/>
          </p:nvSpPr>
          <p:spPr bwMode="auto">
            <a:xfrm rot="356891">
              <a:off x="4595896" y="4681792"/>
              <a:ext cx="129343" cy="346142"/>
            </a:xfrm>
            <a:custGeom>
              <a:avLst/>
              <a:gdLst>
                <a:gd name="T0" fmla="*/ 88 w 129"/>
                <a:gd name="T1" fmla="*/ 68 h 338"/>
                <a:gd name="T2" fmla="*/ 70 w 129"/>
                <a:gd name="T3" fmla="*/ 176 h 338"/>
                <a:gd name="T4" fmla="*/ 62 w 129"/>
                <a:gd name="T5" fmla="*/ 210 h 338"/>
                <a:gd name="T6" fmla="*/ 62 w 129"/>
                <a:gd name="T7" fmla="*/ 238 h 338"/>
                <a:gd name="T8" fmla="*/ 54 w 129"/>
                <a:gd name="T9" fmla="*/ 247 h 338"/>
                <a:gd name="T10" fmla="*/ 36 w 129"/>
                <a:gd name="T11" fmla="*/ 217 h 338"/>
                <a:gd name="T12" fmla="*/ 16 w 129"/>
                <a:gd name="T13" fmla="*/ 201 h 338"/>
                <a:gd name="T14" fmla="*/ 0 w 129"/>
                <a:gd name="T15" fmla="*/ 154 h 338"/>
                <a:gd name="T16" fmla="*/ 2 w 129"/>
                <a:gd name="T17" fmla="*/ 109 h 338"/>
                <a:gd name="T18" fmla="*/ 30 w 129"/>
                <a:gd name="T19" fmla="*/ 30 h 338"/>
                <a:gd name="T20" fmla="*/ 63 w 129"/>
                <a:gd name="T21" fmla="*/ 0 h 338"/>
                <a:gd name="T22" fmla="*/ 84 w 129"/>
                <a:gd name="T23" fmla="*/ 11 h 338"/>
                <a:gd name="T24" fmla="*/ 88 w 129"/>
                <a:gd name="T25" fmla="*/ 68 h 338"/>
                <a:gd name="T26" fmla="*/ 88 w 129"/>
                <a:gd name="T27" fmla="*/ 68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59" name="Freeform 1069"/>
            <p:cNvSpPr/>
            <p:nvPr/>
          </p:nvSpPr>
          <p:spPr bwMode="auto">
            <a:xfrm rot="356891">
              <a:off x="3653530" y="4700488"/>
              <a:ext cx="653527" cy="557233"/>
            </a:xfrm>
            <a:custGeom>
              <a:avLst/>
              <a:gdLst>
                <a:gd name="T0" fmla="*/ 132 w 648"/>
                <a:gd name="T1" fmla="*/ 58 h 546"/>
                <a:gd name="T2" fmla="*/ 139 w 648"/>
                <a:gd name="T3" fmla="*/ 31 h 546"/>
                <a:gd name="T4" fmla="*/ 180 w 648"/>
                <a:gd name="T5" fmla="*/ 47 h 546"/>
                <a:gd name="T6" fmla="*/ 180 w 648"/>
                <a:gd name="T7" fmla="*/ 25 h 546"/>
                <a:gd name="T8" fmla="*/ 197 w 648"/>
                <a:gd name="T9" fmla="*/ 4 h 546"/>
                <a:gd name="T10" fmla="*/ 244 w 648"/>
                <a:gd name="T11" fmla="*/ 0 h 546"/>
                <a:gd name="T12" fmla="*/ 285 w 648"/>
                <a:gd name="T13" fmla="*/ 4 h 546"/>
                <a:gd name="T14" fmla="*/ 281 w 648"/>
                <a:gd name="T15" fmla="*/ 29 h 546"/>
                <a:gd name="T16" fmla="*/ 267 w 648"/>
                <a:gd name="T17" fmla="*/ 59 h 546"/>
                <a:gd name="T18" fmla="*/ 338 w 648"/>
                <a:gd name="T19" fmla="*/ 40 h 546"/>
                <a:gd name="T20" fmla="*/ 365 w 648"/>
                <a:gd name="T21" fmla="*/ 47 h 546"/>
                <a:gd name="T22" fmla="*/ 360 w 648"/>
                <a:gd name="T23" fmla="*/ 24 h 546"/>
                <a:gd name="T24" fmla="*/ 408 w 648"/>
                <a:gd name="T25" fmla="*/ 39 h 546"/>
                <a:gd name="T26" fmla="*/ 436 w 648"/>
                <a:gd name="T27" fmla="*/ 59 h 546"/>
                <a:gd name="T28" fmla="*/ 441 w 648"/>
                <a:gd name="T29" fmla="*/ 111 h 546"/>
                <a:gd name="T30" fmla="*/ 421 w 648"/>
                <a:gd name="T31" fmla="*/ 134 h 546"/>
                <a:gd name="T32" fmla="*/ 382 w 648"/>
                <a:gd name="T33" fmla="*/ 170 h 546"/>
                <a:gd name="T34" fmla="*/ 362 w 648"/>
                <a:gd name="T35" fmla="*/ 177 h 546"/>
                <a:gd name="T36" fmla="*/ 352 w 648"/>
                <a:gd name="T37" fmla="*/ 182 h 546"/>
                <a:gd name="T38" fmla="*/ 320 w 648"/>
                <a:gd name="T39" fmla="*/ 192 h 546"/>
                <a:gd name="T40" fmla="*/ 295 w 648"/>
                <a:gd name="T41" fmla="*/ 196 h 546"/>
                <a:gd name="T42" fmla="*/ 235 w 648"/>
                <a:gd name="T43" fmla="*/ 188 h 546"/>
                <a:gd name="T44" fmla="*/ 242 w 648"/>
                <a:gd name="T45" fmla="*/ 233 h 546"/>
                <a:gd name="T46" fmla="*/ 203 w 648"/>
                <a:gd name="T47" fmla="*/ 263 h 546"/>
                <a:gd name="T48" fmla="*/ 164 w 648"/>
                <a:gd name="T49" fmla="*/ 277 h 546"/>
                <a:gd name="T50" fmla="*/ 117 w 648"/>
                <a:gd name="T51" fmla="*/ 295 h 546"/>
                <a:gd name="T52" fmla="*/ 44 w 648"/>
                <a:gd name="T53" fmla="*/ 331 h 546"/>
                <a:gd name="T54" fmla="*/ 54 w 648"/>
                <a:gd name="T55" fmla="*/ 381 h 546"/>
                <a:gd name="T56" fmla="*/ 20 w 648"/>
                <a:gd name="T57" fmla="*/ 394 h 546"/>
                <a:gd name="T58" fmla="*/ 4 w 648"/>
                <a:gd name="T59" fmla="*/ 324 h 546"/>
                <a:gd name="T60" fmla="*/ 19 w 648"/>
                <a:gd name="T61" fmla="*/ 284 h 546"/>
                <a:gd name="T62" fmla="*/ 37 w 648"/>
                <a:gd name="T63" fmla="*/ 264 h 546"/>
                <a:gd name="T64" fmla="*/ 60 w 648"/>
                <a:gd name="T65" fmla="*/ 231 h 546"/>
                <a:gd name="T66" fmla="*/ 94 w 648"/>
                <a:gd name="T67" fmla="*/ 164 h 546"/>
                <a:gd name="T68" fmla="*/ 121 w 648"/>
                <a:gd name="T69" fmla="*/ 112 h 546"/>
                <a:gd name="T70" fmla="*/ 121 w 648"/>
                <a:gd name="T71" fmla="*/ 68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0" name="Freeform 1070"/>
            <p:cNvSpPr/>
            <p:nvPr/>
          </p:nvSpPr>
          <p:spPr bwMode="auto">
            <a:xfrm rot="356891">
              <a:off x="3172462" y="4595599"/>
              <a:ext cx="678487" cy="499351"/>
            </a:xfrm>
            <a:custGeom>
              <a:avLst/>
              <a:gdLst>
                <a:gd name="T0" fmla="*/ 21 w 673"/>
                <a:gd name="T1" fmla="*/ 137 h 490"/>
                <a:gd name="T2" fmla="*/ 52 w 673"/>
                <a:gd name="T3" fmla="*/ 123 h 490"/>
                <a:gd name="T4" fmla="*/ 102 w 673"/>
                <a:gd name="T5" fmla="*/ 136 h 490"/>
                <a:gd name="T6" fmla="*/ 110 w 673"/>
                <a:gd name="T7" fmla="*/ 113 h 490"/>
                <a:gd name="T8" fmla="*/ 179 w 673"/>
                <a:gd name="T9" fmla="*/ 86 h 490"/>
                <a:gd name="T10" fmla="*/ 235 w 673"/>
                <a:gd name="T11" fmla="*/ 70 h 490"/>
                <a:gd name="T12" fmla="*/ 259 w 673"/>
                <a:gd name="T13" fmla="*/ 75 h 490"/>
                <a:gd name="T14" fmla="*/ 276 w 673"/>
                <a:gd name="T15" fmla="*/ 62 h 490"/>
                <a:gd name="T16" fmla="*/ 284 w 673"/>
                <a:gd name="T17" fmla="*/ 48 h 490"/>
                <a:gd name="T18" fmla="*/ 307 w 673"/>
                <a:gd name="T19" fmla="*/ 31 h 490"/>
                <a:gd name="T20" fmla="*/ 338 w 673"/>
                <a:gd name="T21" fmla="*/ 13 h 490"/>
                <a:gd name="T22" fmla="*/ 350 w 673"/>
                <a:gd name="T23" fmla="*/ 29 h 490"/>
                <a:gd name="T24" fmla="*/ 380 w 673"/>
                <a:gd name="T25" fmla="*/ 6 h 490"/>
                <a:gd name="T26" fmla="*/ 412 w 673"/>
                <a:gd name="T27" fmla="*/ 6 h 490"/>
                <a:gd name="T28" fmla="*/ 427 w 673"/>
                <a:gd name="T29" fmla="*/ 32 h 490"/>
                <a:gd name="T30" fmla="*/ 408 w 673"/>
                <a:gd name="T31" fmla="*/ 78 h 490"/>
                <a:gd name="T32" fmla="*/ 408 w 673"/>
                <a:gd name="T33" fmla="*/ 99 h 490"/>
                <a:gd name="T34" fmla="*/ 439 w 673"/>
                <a:gd name="T35" fmla="*/ 115 h 490"/>
                <a:gd name="T36" fmla="*/ 463 w 673"/>
                <a:gd name="T37" fmla="*/ 107 h 490"/>
                <a:gd name="T38" fmla="*/ 463 w 673"/>
                <a:gd name="T39" fmla="*/ 152 h 490"/>
                <a:gd name="T40" fmla="*/ 435 w 673"/>
                <a:gd name="T41" fmla="*/ 202 h 490"/>
                <a:gd name="T42" fmla="*/ 402 w 673"/>
                <a:gd name="T43" fmla="*/ 269 h 490"/>
                <a:gd name="T44" fmla="*/ 379 w 673"/>
                <a:gd name="T45" fmla="*/ 303 h 490"/>
                <a:gd name="T46" fmla="*/ 361 w 673"/>
                <a:gd name="T47" fmla="*/ 322 h 490"/>
                <a:gd name="T48" fmla="*/ 306 w 673"/>
                <a:gd name="T49" fmla="*/ 354 h 490"/>
                <a:gd name="T50" fmla="*/ 262 w 673"/>
                <a:gd name="T51" fmla="*/ 329 h 490"/>
                <a:gd name="T52" fmla="*/ 217 w 673"/>
                <a:gd name="T53" fmla="*/ 352 h 490"/>
                <a:gd name="T54" fmla="*/ 148 w 673"/>
                <a:gd name="T55" fmla="*/ 325 h 490"/>
                <a:gd name="T56" fmla="*/ 150 w 673"/>
                <a:gd name="T57" fmla="*/ 274 h 490"/>
                <a:gd name="T58" fmla="*/ 118 w 673"/>
                <a:gd name="T59" fmla="*/ 263 h 490"/>
                <a:gd name="T60" fmla="*/ 93 w 673"/>
                <a:gd name="T61" fmla="*/ 263 h 490"/>
                <a:gd name="T62" fmla="*/ 82 w 673"/>
                <a:gd name="T63" fmla="*/ 225 h 490"/>
                <a:gd name="T64" fmla="*/ 103 w 673"/>
                <a:gd name="T65" fmla="*/ 220 h 490"/>
                <a:gd name="T66" fmla="*/ 102 w 673"/>
                <a:gd name="T67" fmla="*/ 188 h 490"/>
                <a:gd name="T68" fmla="*/ 40 w 673"/>
                <a:gd name="T69" fmla="*/ 163 h 490"/>
                <a:gd name="T70" fmla="*/ 11 w 673"/>
                <a:gd name="T71" fmla="*/ 163 h 490"/>
                <a:gd name="T72" fmla="*/ 2 w 673"/>
                <a:gd name="T73" fmla="*/ 136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1" name="Freeform 1071"/>
            <p:cNvSpPr/>
            <p:nvPr/>
          </p:nvSpPr>
          <p:spPr bwMode="auto">
            <a:xfrm rot="356891">
              <a:off x="3530446" y="5237886"/>
              <a:ext cx="216707" cy="202010"/>
            </a:xfrm>
            <a:custGeom>
              <a:avLst/>
              <a:gdLst>
                <a:gd name="T0" fmla="*/ 152 w 214"/>
                <a:gd name="T1" fmla="*/ 24 h 199"/>
                <a:gd name="T2" fmla="*/ 123 w 214"/>
                <a:gd name="T3" fmla="*/ 75 h 199"/>
                <a:gd name="T4" fmla="*/ 123 w 214"/>
                <a:gd name="T5" fmla="*/ 96 h 199"/>
                <a:gd name="T6" fmla="*/ 68 w 214"/>
                <a:gd name="T7" fmla="*/ 141 h 199"/>
                <a:gd name="T8" fmla="*/ 10 w 214"/>
                <a:gd name="T9" fmla="*/ 123 h 199"/>
                <a:gd name="T10" fmla="*/ 0 w 214"/>
                <a:gd name="T11" fmla="*/ 80 h 199"/>
                <a:gd name="T12" fmla="*/ 4 w 214"/>
                <a:gd name="T13" fmla="*/ 61 h 199"/>
                <a:gd name="T14" fmla="*/ 33 w 214"/>
                <a:gd name="T15" fmla="*/ 30 h 199"/>
                <a:gd name="T16" fmla="*/ 44 w 214"/>
                <a:gd name="T17" fmla="*/ 20 h 199"/>
                <a:gd name="T18" fmla="*/ 96 w 214"/>
                <a:gd name="T19" fmla="*/ 11 h 199"/>
                <a:gd name="T20" fmla="*/ 119 w 214"/>
                <a:gd name="T21" fmla="*/ 9 h 199"/>
                <a:gd name="T22" fmla="*/ 127 w 214"/>
                <a:gd name="T23" fmla="*/ 0 h 199"/>
                <a:gd name="T24" fmla="*/ 144 w 214"/>
                <a:gd name="T25" fmla="*/ 4 h 199"/>
                <a:gd name="T26" fmla="*/ 152 w 214"/>
                <a:gd name="T27" fmla="*/ 24 h 199"/>
                <a:gd name="T28" fmla="*/ 152 w 214"/>
                <a:gd name="T29" fmla="*/ 24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2" name="Freeform 1072"/>
            <p:cNvSpPr/>
            <p:nvPr/>
          </p:nvSpPr>
          <p:spPr bwMode="auto">
            <a:xfrm rot="356891">
              <a:off x="2565496" y="4273712"/>
              <a:ext cx="778332" cy="821661"/>
            </a:xfrm>
            <a:custGeom>
              <a:avLst/>
              <a:gdLst>
                <a:gd name="T0" fmla="*/ 472 w 773"/>
                <a:gd name="T1" fmla="*/ 91 h 806"/>
                <a:gd name="T2" fmla="*/ 436 w 773"/>
                <a:gd name="T3" fmla="*/ 101 h 806"/>
                <a:gd name="T4" fmla="*/ 419 w 773"/>
                <a:gd name="T5" fmla="*/ 72 h 806"/>
                <a:gd name="T6" fmla="*/ 410 w 773"/>
                <a:gd name="T7" fmla="*/ 51 h 806"/>
                <a:gd name="T8" fmla="*/ 382 w 773"/>
                <a:gd name="T9" fmla="*/ 52 h 806"/>
                <a:gd name="T10" fmla="*/ 369 w 773"/>
                <a:gd name="T11" fmla="*/ 75 h 806"/>
                <a:gd name="T12" fmla="*/ 369 w 773"/>
                <a:gd name="T13" fmla="*/ 102 h 806"/>
                <a:gd name="T14" fmla="*/ 337 w 773"/>
                <a:gd name="T15" fmla="*/ 202 h 806"/>
                <a:gd name="T16" fmla="*/ 310 w 773"/>
                <a:gd name="T17" fmla="*/ 210 h 806"/>
                <a:gd name="T18" fmla="*/ 259 w 773"/>
                <a:gd name="T19" fmla="*/ 224 h 806"/>
                <a:gd name="T20" fmla="*/ 184 w 773"/>
                <a:gd name="T21" fmla="*/ 101 h 806"/>
                <a:gd name="T22" fmla="*/ 158 w 773"/>
                <a:gd name="T23" fmla="*/ 82 h 806"/>
                <a:gd name="T24" fmla="*/ 153 w 773"/>
                <a:gd name="T25" fmla="*/ 52 h 806"/>
                <a:gd name="T26" fmla="*/ 116 w 773"/>
                <a:gd name="T27" fmla="*/ 72 h 806"/>
                <a:gd name="T28" fmla="*/ 101 w 773"/>
                <a:gd name="T29" fmla="*/ 0 h 806"/>
                <a:gd name="T30" fmla="*/ 75 w 773"/>
                <a:gd name="T31" fmla="*/ 29 h 806"/>
                <a:gd name="T32" fmla="*/ 72 w 773"/>
                <a:gd name="T33" fmla="*/ 74 h 806"/>
                <a:gd name="T34" fmla="*/ 55 w 773"/>
                <a:gd name="T35" fmla="*/ 66 h 806"/>
                <a:gd name="T36" fmla="*/ 55 w 773"/>
                <a:gd name="T37" fmla="*/ 118 h 806"/>
                <a:gd name="T38" fmla="*/ 75 w 773"/>
                <a:gd name="T39" fmla="*/ 125 h 806"/>
                <a:gd name="T40" fmla="*/ 74 w 773"/>
                <a:gd name="T41" fmla="*/ 239 h 806"/>
                <a:gd name="T42" fmla="*/ 12 w 773"/>
                <a:gd name="T43" fmla="*/ 313 h 806"/>
                <a:gd name="T44" fmla="*/ 0 w 773"/>
                <a:gd name="T45" fmla="*/ 333 h 806"/>
                <a:gd name="T46" fmla="*/ 2 w 773"/>
                <a:gd name="T47" fmla="*/ 378 h 806"/>
                <a:gd name="T48" fmla="*/ 35 w 773"/>
                <a:gd name="T49" fmla="*/ 374 h 806"/>
                <a:gd name="T50" fmla="*/ 72 w 773"/>
                <a:gd name="T51" fmla="*/ 388 h 806"/>
                <a:gd name="T52" fmla="*/ 82 w 773"/>
                <a:gd name="T53" fmla="*/ 428 h 806"/>
                <a:gd name="T54" fmla="*/ 112 w 773"/>
                <a:gd name="T55" fmla="*/ 438 h 806"/>
                <a:gd name="T56" fmla="*/ 110 w 773"/>
                <a:gd name="T57" fmla="*/ 463 h 806"/>
                <a:gd name="T58" fmla="*/ 99 w 773"/>
                <a:gd name="T59" fmla="*/ 504 h 806"/>
                <a:gd name="T60" fmla="*/ 121 w 773"/>
                <a:gd name="T61" fmla="*/ 513 h 806"/>
                <a:gd name="T62" fmla="*/ 144 w 773"/>
                <a:gd name="T63" fmla="*/ 532 h 806"/>
                <a:gd name="T64" fmla="*/ 185 w 773"/>
                <a:gd name="T65" fmla="*/ 559 h 806"/>
                <a:gd name="T66" fmla="*/ 226 w 773"/>
                <a:gd name="T67" fmla="*/ 546 h 806"/>
                <a:gd name="T68" fmla="*/ 229 w 773"/>
                <a:gd name="T69" fmla="*/ 574 h 806"/>
                <a:gd name="T70" fmla="*/ 255 w 773"/>
                <a:gd name="T71" fmla="*/ 579 h 806"/>
                <a:gd name="T72" fmla="*/ 266 w 773"/>
                <a:gd name="T73" fmla="*/ 577 h 806"/>
                <a:gd name="T74" fmla="*/ 256 w 773"/>
                <a:gd name="T75" fmla="*/ 504 h 806"/>
                <a:gd name="T76" fmla="*/ 289 w 773"/>
                <a:gd name="T77" fmla="*/ 490 h 806"/>
                <a:gd name="T78" fmla="*/ 310 w 773"/>
                <a:gd name="T79" fmla="*/ 472 h 806"/>
                <a:gd name="T80" fmla="*/ 361 w 773"/>
                <a:gd name="T81" fmla="*/ 472 h 806"/>
                <a:gd name="T82" fmla="*/ 384 w 773"/>
                <a:gd name="T83" fmla="*/ 470 h 806"/>
                <a:gd name="T84" fmla="*/ 405 w 773"/>
                <a:gd name="T85" fmla="*/ 485 h 806"/>
                <a:gd name="T86" fmla="*/ 422 w 773"/>
                <a:gd name="T87" fmla="*/ 464 h 806"/>
                <a:gd name="T88" fmla="*/ 445 w 773"/>
                <a:gd name="T89" fmla="*/ 465 h 806"/>
                <a:gd name="T90" fmla="*/ 475 w 773"/>
                <a:gd name="T91" fmla="*/ 430 h 806"/>
                <a:gd name="T92" fmla="*/ 506 w 773"/>
                <a:gd name="T93" fmla="*/ 437 h 806"/>
                <a:gd name="T94" fmla="*/ 529 w 773"/>
                <a:gd name="T95" fmla="*/ 411 h 806"/>
                <a:gd name="T96" fmla="*/ 540 w 773"/>
                <a:gd name="T97" fmla="*/ 387 h 806"/>
                <a:gd name="T98" fmla="*/ 481 w 773"/>
                <a:gd name="T99" fmla="*/ 366 h 806"/>
                <a:gd name="T100" fmla="*/ 457 w 773"/>
                <a:gd name="T101" fmla="*/ 350 h 806"/>
                <a:gd name="T102" fmla="*/ 431 w 773"/>
                <a:gd name="T103" fmla="*/ 332 h 806"/>
                <a:gd name="T104" fmla="*/ 439 w 773"/>
                <a:gd name="T105" fmla="*/ 284 h 806"/>
                <a:gd name="T106" fmla="*/ 436 w 773"/>
                <a:gd name="T107" fmla="*/ 196 h 806"/>
                <a:gd name="T108" fmla="*/ 390 w 773"/>
                <a:gd name="T109" fmla="*/ 199 h 806"/>
                <a:gd name="T110" fmla="*/ 382 w 773"/>
                <a:gd name="T111" fmla="*/ 167 h 806"/>
                <a:gd name="T112" fmla="*/ 392 w 773"/>
                <a:gd name="T113" fmla="*/ 136 h 806"/>
                <a:gd name="T114" fmla="*/ 419 w 773"/>
                <a:gd name="T115" fmla="*/ 134 h 806"/>
                <a:gd name="T116" fmla="*/ 467 w 773"/>
                <a:gd name="T117" fmla="*/ 134 h 806"/>
                <a:gd name="T118" fmla="*/ 477 w 773"/>
                <a:gd name="T119" fmla="*/ 107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3" name="Freeform 1073"/>
            <p:cNvSpPr/>
            <p:nvPr/>
          </p:nvSpPr>
          <p:spPr bwMode="auto">
            <a:xfrm rot="356891">
              <a:off x="3995392" y="4239589"/>
              <a:ext cx="408454" cy="575390"/>
            </a:xfrm>
            <a:custGeom>
              <a:avLst/>
              <a:gdLst>
                <a:gd name="T0" fmla="*/ 6 w 404"/>
                <a:gd name="T1" fmla="*/ 89 h 566"/>
                <a:gd name="T2" fmla="*/ 25 w 404"/>
                <a:gd name="T3" fmla="*/ 125 h 566"/>
                <a:gd name="T4" fmla="*/ 26 w 404"/>
                <a:gd name="T5" fmla="*/ 144 h 566"/>
                <a:gd name="T6" fmla="*/ 16 w 404"/>
                <a:gd name="T7" fmla="*/ 163 h 566"/>
                <a:gd name="T8" fmla="*/ 4 w 404"/>
                <a:gd name="T9" fmla="*/ 174 h 566"/>
                <a:gd name="T10" fmla="*/ 0 w 404"/>
                <a:gd name="T11" fmla="*/ 210 h 566"/>
                <a:gd name="T12" fmla="*/ 4 w 404"/>
                <a:gd name="T13" fmla="*/ 214 h 566"/>
                <a:gd name="T14" fmla="*/ 12 w 404"/>
                <a:gd name="T15" fmla="*/ 211 h 566"/>
                <a:gd name="T16" fmla="*/ 16 w 404"/>
                <a:gd name="T17" fmla="*/ 214 h 566"/>
                <a:gd name="T18" fmla="*/ 16 w 404"/>
                <a:gd name="T19" fmla="*/ 236 h 566"/>
                <a:gd name="T20" fmla="*/ 26 w 404"/>
                <a:gd name="T21" fmla="*/ 261 h 566"/>
                <a:gd name="T22" fmla="*/ 37 w 404"/>
                <a:gd name="T23" fmla="*/ 265 h 566"/>
                <a:gd name="T24" fmla="*/ 38 w 404"/>
                <a:gd name="T25" fmla="*/ 304 h 566"/>
                <a:gd name="T26" fmla="*/ 33 w 404"/>
                <a:gd name="T27" fmla="*/ 330 h 566"/>
                <a:gd name="T28" fmla="*/ 38 w 404"/>
                <a:gd name="T29" fmla="*/ 341 h 566"/>
                <a:gd name="T30" fmla="*/ 50 w 404"/>
                <a:gd name="T31" fmla="*/ 353 h 566"/>
                <a:gd name="T32" fmla="*/ 81 w 404"/>
                <a:gd name="T33" fmla="*/ 345 h 566"/>
                <a:gd name="T34" fmla="*/ 87 w 404"/>
                <a:gd name="T35" fmla="*/ 356 h 566"/>
                <a:gd name="T36" fmla="*/ 77 w 404"/>
                <a:gd name="T37" fmla="*/ 369 h 566"/>
                <a:gd name="T38" fmla="*/ 62 w 404"/>
                <a:gd name="T39" fmla="*/ 392 h 566"/>
                <a:gd name="T40" fmla="*/ 62 w 404"/>
                <a:gd name="T41" fmla="*/ 399 h 566"/>
                <a:gd name="T42" fmla="*/ 70 w 404"/>
                <a:gd name="T43" fmla="*/ 406 h 566"/>
                <a:gd name="T44" fmla="*/ 134 w 404"/>
                <a:gd name="T45" fmla="*/ 381 h 566"/>
                <a:gd name="T46" fmla="*/ 155 w 404"/>
                <a:gd name="T47" fmla="*/ 392 h 566"/>
                <a:gd name="T48" fmla="*/ 161 w 404"/>
                <a:gd name="T49" fmla="*/ 387 h 566"/>
                <a:gd name="T50" fmla="*/ 155 w 404"/>
                <a:gd name="T51" fmla="*/ 372 h 566"/>
                <a:gd name="T52" fmla="*/ 157 w 404"/>
                <a:gd name="T53" fmla="*/ 365 h 566"/>
                <a:gd name="T54" fmla="*/ 166 w 404"/>
                <a:gd name="T55" fmla="*/ 305 h 566"/>
                <a:gd name="T56" fmla="*/ 175 w 404"/>
                <a:gd name="T57" fmla="*/ 292 h 566"/>
                <a:gd name="T58" fmla="*/ 179 w 404"/>
                <a:gd name="T59" fmla="*/ 276 h 566"/>
                <a:gd name="T60" fmla="*/ 191 w 404"/>
                <a:gd name="T61" fmla="*/ 252 h 566"/>
                <a:gd name="T62" fmla="*/ 184 w 404"/>
                <a:gd name="T63" fmla="*/ 243 h 566"/>
                <a:gd name="T64" fmla="*/ 185 w 404"/>
                <a:gd name="T65" fmla="*/ 222 h 566"/>
                <a:gd name="T66" fmla="*/ 212 w 404"/>
                <a:gd name="T67" fmla="*/ 191 h 566"/>
                <a:gd name="T68" fmla="*/ 210 w 404"/>
                <a:gd name="T69" fmla="*/ 171 h 566"/>
                <a:gd name="T70" fmla="*/ 227 w 404"/>
                <a:gd name="T71" fmla="*/ 142 h 566"/>
                <a:gd name="T72" fmla="*/ 244 w 404"/>
                <a:gd name="T73" fmla="*/ 146 h 566"/>
                <a:gd name="T74" fmla="*/ 278 w 404"/>
                <a:gd name="T75" fmla="*/ 120 h 566"/>
                <a:gd name="T76" fmla="*/ 285 w 404"/>
                <a:gd name="T77" fmla="*/ 107 h 566"/>
                <a:gd name="T78" fmla="*/ 263 w 404"/>
                <a:gd name="T79" fmla="*/ 66 h 566"/>
                <a:gd name="T80" fmla="*/ 250 w 404"/>
                <a:gd name="T81" fmla="*/ 46 h 566"/>
                <a:gd name="T82" fmla="*/ 259 w 404"/>
                <a:gd name="T83" fmla="*/ 36 h 566"/>
                <a:gd name="T84" fmla="*/ 246 w 404"/>
                <a:gd name="T85" fmla="*/ 24 h 566"/>
                <a:gd name="T86" fmla="*/ 214 w 404"/>
                <a:gd name="T87" fmla="*/ 24 h 566"/>
                <a:gd name="T88" fmla="*/ 199 w 404"/>
                <a:gd name="T89" fmla="*/ 8 h 566"/>
                <a:gd name="T90" fmla="*/ 173 w 404"/>
                <a:gd name="T91" fmla="*/ 35 h 566"/>
                <a:gd name="T92" fmla="*/ 164 w 404"/>
                <a:gd name="T93" fmla="*/ 30 h 566"/>
                <a:gd name="T94" fmla="*/ 175 w 404"/>
                <a:gd name="T95" fmla="*/ 10 h 566"/>
                <a:gd name="T96" fmla="*/ 173 w 404"/>
                <a:gd name="T97" fmla="*/ 4 h 566"/>
                <a:gd name="T98" fmla="*/ 164 w 404"/>
                <a:gd name="T99" fmla="*/ 0 h 566"/>
                <a:gd name="T100" fmla="*/ 134 w 404"/>
                <a:gd name="T101" fmla="*/ 17 h 566"/>
                <a:gd name="T102" fmla="*/ 107 w 404"/>
                <a:gd name="T103" fmla="*/ 25 h 566"/>
                <a:gd name="T104" fmla="*/ 87 w 404"/>
                <a:gd name="T105" fmla="*/ 24 h 566"/>
                <a:gd name="T106" fmla="*/ 45 w 404"/>
                <a:gd name="T107" fmla="*/ 65 h 566"/>
                <a:gd name="T108" fmla="*/ 21 w 404"/>
                <a:gd name="T109" fmla="*/ 73 h 566"/>
                <a:gd name="T110" fmla="*/ 6 w 404"/>
                <a:gd name="T111" fmla="*/ 89 h 566"/>
                <a:gd name="T112" fmla="*/ 6 w 404"/>
                <a:gd name="T113" fmla="*/ 89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4" name="Freeform 1074"/>
            <p:cNvSpPr/>
            <p:nvPr/>
          </p:nvSpPr>
          <p:spPr bwMode="auto">
            <a:xfrm rot="356891">
              <a:off x="3582064" y="4254258"/>
              <a:ext cx="467452" cy="534535"/>
            </a:xfrm>
            <a:custGeom>
              <a:avLst/>
              <a:gdLst>
                <a:gd name="T0" fmla="*/ 277 w 465"/>
                <a:gd name="T1" fmla="*/ 47 h 524"/>
                <a:gd name="T2" fmla="*/ 271 w 465"/>
                <a:gd name="T3" fmla="*/ 13 h 524"/>
                <a:gd name="T4" fmla="*/ 247 w 465"/>
                <a:gd name="T5" fmla="*/ 19 h 524"/>
                <a:gd name="T6" fmla="*/ 229 w 465"/>
                <a:gd name="T7" fmla="*/ 31 h 524"/>
                <a:gd name="T8" fmla="*/ 213 w 465"/>
                <a:gd name="T9" fmla="*/ 18 h 524"/>
                <a:gd name="T10" fmla="*/ 183 w 465"/>
                <a:gd name="T11" fmla="*/ 22 h 524"/>
                <a:gd name="T12" fmla="*/ 88 w 465"/>
                <a:gd name="T13" fmla="*/ 0 h 524"/>
                <a:gd name="T14" fmla="*/ 94 w 465"/>
                <a:gd name="T15" fmla="*/ 25 h 524"/>
                <a:gd name="T16" fmla="*/ 51 w 465"/>
                <a:gd name="T17" fmla="*/ 25 h 524"/>
                <a:gd name="T18" fmla="*/ 15 w 465"/>
                <a:gd name="T19" fmla="*/ 72 h 524"/>
                <a:gd name="T20" fmla="*/ 30 w 465"/>
                <a:gd name="T21" fmla="*/ 181 h 524"/>
                <a:gd name="T22" fmla="*/ 4 w 465"/>
                <a:gd name="T23" fmla="*/ 221 h 524"/>
                <a:gd name="T24" fmla="*/ 40 w 465"/>
                <a:gd name="T25" fmla="*/ 227 h 524"/>
                <a:gd name="T26" fmla="*/ 46 w 465"/>
                <a:gd name="T27" fmla="*/ 295 h 524"/>
                <a:gd name="T28" fmla="*/ 78 w 465"/>
                <a:gd name="T29" fmla="*/ 277 h 524"/>
                <a:gd name="T30" fmla="*/ 89 w 465"/>
                <a:gd name="T31" fmla="*/ 293 h 524"/>
                <a:gd name="T32" fmla="*/ 120 w 465"/>
                <a:gd name="T33" fmla="*/ 271 h 524"/>
                <a:gd name="T34" fmla="*/ 151 w 465"/>
                <a:gd name="T35" fmla="*/ 271 h 524"/>
                <a:gd name="T36" fmla="*/ 166 w 465"/>
                <a:gd name="T37" fmla="*/ 297 h 524"/>
                <a:gd name="T38" fmla="*/ 148 w 465"/>
                <a:gd name="T39" fmla="*/ 342 h 524"/>
                <a:gd name="T40" fmla="*/ 148 w 465"/>
                <a:gd name="T41" fmla="*/ 363 h 524"/>
                <a:gd name="T42" fmla="*/ 178 w 465"/>
                <a:gd name="T43" fmla="*/ 379 h 524"/>
                <a:gd name="T44" fmla="*/ 201 w 465"/>
                <a:gd name="T45" fmla="*/ 371 h 524"/>
                <a:gd name="T46" fmla="*/ 213 w 465"/>
                <a:gd name="T47" fmla="*/ 342 h 524"/>
                <a:gd name="T48" fmla="*/ 235 w 465"/>
                <a:gd name="T49" fmla="*/ 338 h 524"/>
                <a:gd name="T50" fmla="*/ 265 w 465"/>
                <a:gd name="T51" fmla="*/ 341 h 524"/>
                <a:gd name="T52" fmla="*/ 260 w 465"/>
                <a:gd name="T53" fmla="*/ 322 h 524"/>
                <a:gd name="T54" fmla="*/ 307 w 465"/>
                <a:gd name="T55" fmla="*/ 315 h 524"/>
                <a:gd name="T56" fmla="*/ 317 w 465"/>
                <a:gd name="T57" fmla="*/ 293 h 524"/>
                <a:gd name="T58" fmla="*/ 320 w 465"/>
                <a:gd name="T59" fmla="*/ 228 h 524"/>
                <a:gd name="T60" fmla="*/ 301 w 465"/>
                <a:gd name="T61" fmla="*/ 199 h 524"/>
                <a:gd name="T62" fmla="*/ 297 w 465"/>
                <a:gd name="T63" fmla="*/ 173 h 524"/>
                <a:gd name="T64" fmla="*/ 284 w 465"/>
                <a:gd name="T65" fmla="*/ 172 h 524"/>
                <a:gd name="T66" fmla="*/ 301 w 465"/>
                <a:gd name="T67" fmla="*/ 125 h 524"/>
                <a:gd name="T68" fmla="*/ 308 w 465"/>
                <a:gd name="T69" fmla="*/ 86 h 524"/>
                <a:gd name="T70" fmla="*/ 291 w 465"/>
                <a:gd name="T71" fmla="*/ 50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5" name="Freeform 1075"/>
            <p:cNvSpPr/>
            <p:nvPr/>
          </p:nvSpPr>
          <p:spPr bwMode="auto">
            <a:xfrm rot="356891">
              <a:off x="3124418" y="4313067"/>
              <a:ext cx="521914" cy="467575"/>
            </a:xfrm>
            <a:custGeom>
              <a:avLst/>
              <a:gdLst>
                <a:gd name="T0" fmla="*/ 100 w 520"/>
                <a:gd name="T1" fmla="*/ 110 h 459"/>
                <a:gd name="T2" fmla="*/ 91 w 520"/>
                <a:gd name="T3" fmla="*/ 137 h 459"/>
                <a:gd name="T4" fmla="*/ 75 w 520"/>
                <a:gd name="T5" fmla="*/ 143 h 459"/>
                <a:gd name="T6" fmla="*/ 42 w 520"/>
                <a:gd name="T7" fmla="*/ 137 h 459"/>
                <a:gd name="T8" fmla="*/ 35 w 520"/>
                <a:gd name="T9" fmla="*/ 145 h 459"/>
                <a:gd name="T10" fmla="*/ 17 w 520"/>
                <a:gd name="T11" fmla="*/ 138 h 459"/>
                <a:gd name="T12" fmla="*/ 0 w 520"/>
                <a:gd name="T13" fmla="*/ 163 h 459"/>
                <a:gd name="T14" fmla="*/ 8 w 520"/>
                <a:gd name="T15" fmla="*/ 171 h 459"/>
                <a:gd name="T16" fmla="*/ 8 w 520"/>
                <a:gd name="T17" fmla="*/ 187 h 459"/>
                <a:gd name="T18" fmla="*/ 15 w 520"/>
                <a:gd name="T19" fmla="*/ 201 h 459"/>
                <a:gd name="T20" fmla="*/ 49 w 520"/>
                <a:gd name="T21" fmla="*/ 190 h 459"/>
                <a:gd name="T22" fmla="*/ 58 w 520"/>
                <a:gd name="T23" fmla="*/ 200 h 459"/>
                <a:gd name="T24" fmla="*/ 44 w 520"/>
                <a:gd name="T25" fmla="*/ 267 h 459"/>
                <a:gd name="T26" fmla="*/ 64 w 520"/>
                <a:gd name="T27" fmla="*/ 287 h 459"/>
                <a:gd name="T28" fmla="*/ 58 w 520"/>
                <a:gd name="T29" fmla="*/ 327 h 459"/>
                <a:gd name="T30" fmla="*/ 78 w 520"/>
                <a:gd name="T31" fmla="*/ 328 h 459"/>
                <a:gd name="T32" fmla="*/ 98 w 520"/>
                <a:gd name="T33" fmla="*/ 307 h 459"/>
                <a:gd name="T34" fmla="*/ 107 w 520"/>
                <a:gd name="T35" fmla="*/ 313 h 459"/>
                <a:gd name="T36" fmla="*/ 148 w 520"/>
                <a:gd name="T37" fmla="*/ 331 h 459"/>
                <a:gd name="T38" fmla="*/ 157 w 520"/>
                <a:gd name="T39" fmla="*/ 327 h 459"/>
                <a:gd name="T40" fmla="*/ 158 w 520"/>
                <a:gd name="T41" fmla="*/ 311 h 459"/>
                <a:gd name="T42" fmla="*/ 165 w 520"/>
                <a:gd name="T43" fmla="*/ 302 h 459"/>
                <a:gd name="T44" fmla="*/ 223 w 520"/>
                <a:gd name="T45" fmla="*/ 264 h 459"/>
                <a:gd name="T46" fmla="*/ 234 w 520"/>
                <a:gd name="T47" fmla="*/ 277 h 459"/>
                <a:gd name="T48" fmla="*/ 268 w 520"/>
                <a:gd name="T49" fmla="*/ 287 h 459"/>
                <a:gd name="T50" fmla="*/ 288 w 520"/>
                <a:gd name="T51" fmla="*/ 261 h 459"/>
                <a:gd name="T52" fmla="*/ 296 w 520"/>
                <a:gd name="T53" fmla="*/ 267 h 459"/>
                <a:gd name="T54" fmla="*/ 311 w 520"/>
                <a:gd name="T55" fmla="*/ 267 h 459"/>
                <a:gd name="T56" fmla="*/ 311 w 520"/>
                <a:gd name="T57" fmla="*/ 259 h 459"/>
                <a:gd name="T58" fmla="*/ 329 w 520"/>
                <a:gd name="T59" fmla="*/ 252 h 459"/>
                <a:gd name="T60" fmla="*/ 329 w 520"/>
                <a:gd name="T61" fmla="*/ 246 h 459"/>
                <a:gd name="T62" fmla="*/ 336 w 520"/>
                <a:gd name="T63" fmla="*/ 238 h 459"/>
                <a:gd name="T64" fmla="*/ 341 w 520"/>
                <a:gd name="T65" fmla="*/ 240 h 459"/>
                <a:gd name="T66" fmla="*/ 359 w 520"/>
                <a:gd name="T67" fmla="*/ 221 h 459"/>
                <a:gd name="T68" fmla="*/ 344 w 520"/>
                <a:gd name="T69" fmla="*/ 192 h 459"/>
                <a:gd name="T70" fmla="*/ 351 w 520"/>
                <a:gd name="T71" fmla="*/ 152 h 459"/>
                <a:gd name="T72" fmla="*/ 342 w 520"/>
                <a:gd name="T73" fmla="*/ 138 h 459"/>
                <a:gd name="T74" fmla="*/ 315 w 520"/>
                <a:gd name="T75" fmla="*/ 147 h 459"/>
                <a:gd name="T76" fmla="*/ 312 w 520"/>
                <a:gd name="T77" fmla="*/ 143 h 459"/>
                <a:gd name="T78" fmla="*/ 342 w 520"/>
                <a:gd name="T79" fmla="*/ 107 h 459"/>
                <a:gd name="T80" fmla="*/ 329 w 520"/>
                <a:gd name="T81" fmla="*/ 51 h 459"/>
                <a:gd name="T82" fmla="*/ 309 w 520"/>
                <a:gd name="T83" fmla="*/ 67 h 459"/>
                <a:gd name="T84" fmla="*/ 291 w 520"/>
                <a:gd name="T85" fmla="*/ 48 h 459"/>
                <a:gd name="T86" fmla="*/ 274 w 520"/>
                <a:gd name="T87" fmla="*/ 24 h 459"/>
                <a:gd name="T88" fmla="*/ 273 w 520"/>
                <a:gd name="T89" fmla="*/ 10 h 459"/>
                <a:gd name="T90" fmla="*/ 261 w 520"/>
                <a:gd name="T91" fmla="*/ 6 h 459"/>
                <a:gd name="T92" fmla="*/ 248 w 520"/>
                <a:gd name="T93" fmla="*/ 12 h 459"/>
                <a:gd name="T94" fmla="*/ 225 w 520"/>
                <a:gd name="T95" fmla="*/ 0 h 459"/>
                <a:gd name="T96" fmla="*/ 213 w 520"/>
                <a:gd name="T97" fmla="*/ 28 h 459"/>
                <a:gd name="T98" fmla="*/ 195 w 520"/>
                <a:gd name="T99" fmla="*/ 29 h 459"/>
                <a:gd name="T100" fmla="*/ 180 w 520"/>
                <a:gd name="T101" fmla="*/ 51 h 459"/>
                <a:gd name="T102" fmla="*/ 172 w 520"/>
                <a:gd name="T103" fmla="*/ 46 h 459"/>
                <a:gd name="T104" fmla="*/ 158 w 520"/>
                <a:gd name="T105" fmla="*/ 51 h 459"/>
                <a:gd name="T106" fmla="*/ 136 w 520"/>
                <a:gd name="T107" fmla="*/ 39 h 459"/>
                <a:gd name="T108" fmla="*/ 119 w 520"/>
                <a:gd name="T109" fmla="*/ 59 h 459"/>
                <a:gd name="T110" fmla="*/ 119 w 520"/>
                <a:gd name="T111" fmla="*/ 68 h 459"/>
                <a:gd name="T112" fmla="*/ 152 w 520"/>
                <a:gd name="T113" fmla="*/ 89 h 459"/>
                <a:gd name="T114" fmla="*/ 160 w 520"/>
                <a:gd name="T115" fmla="*/ 102 h 459"/>
                <a:gd name="T116" fmla="*/ 136 w 520"/>
                <a:gd name="T117" fmla="*/ 111 h 459"/>
                <a:gd name="T118" fmla="*/ 100 w 520"/>
                <a:gd name="T119" fmla="*/ 110 h 459"/>
                <a:gd name="T120" fmla="*/ 100 w 520"/>
                <a:gd name="T121" fmla="*/ 110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6" name="Freeform 1076"/>
            <p:cNvSpPr/>
            <p:nvPr/>
          </p:nvSpPr>
          <p:spPr bwMode="auto">
            <a:xfrm rot="356891">
              <a:off x="4376177" y="4113736"/>
              <a:ext cx="329032" cy="389268"/>
            </a:xfrm>
            <a:custGeom>
              <a:avLst/>
              <a:gdLst>
                <a:gd name="T0" fmla="*/ 164 w 327"/>
                <a:gd name="T1" fmla="*/ 264 h 381"/>
                <a:gd name="T2" fmla="*/ 129 w 327"/>
                <a:gd name="T3" fmla="*/ 277 h 381"/>
                <a:gd name="T4" fmla="*/ 109 w 327"/>
                <a:gd name="T5" fmla="*/ 256 h 381"/>
                <a:gd name="T6" fmla="*/ 97 w 327"/>
                <a:gd name="T7" fmla="*/ 274 h 381"/>
                <a:gd name="T8" fmla="*/ 74 w 327"/>
                <a:gd name="T9" fmla="*/ 274 h 381"/>
                <a:gd name="T10" fmla="*/ 65 w 327"/>
                <a:gd name="T11" fmla="*/ 254 h 381"/>
                <a:gd name="T12" fmla="*/ 54 w 327"/>
                <a:gd name="T13" fmla="*/ 224 h 381"/>
                <a:gd name="T14" fmla="*/ 35 w 327"/>
                <a:gd name="T15" fmla="*/ 223 h 381"/>
                <a:gd name="T16" fmla="*/ 13 w 327"/>
                <a:gd name="T17" fmla="*/ 180 h 381"/>
                <a:gd name="T18" fmla="*/ 0 w 327"/>
                <a:gd name="T19" fmla="*/ 158 h 381"/>
                <a:gd name="T20" fmla="*/ 10 w 327"/>
                <a:gd name="T21" fmla="*/ 149 h 381"/>
                <a:gd name="T22" fmla="*/ 13 w 327"/>
                <a:gd name="T23" fmla="*/ 145 h 381"/>
                <a:gd name="T24" fmla="*/ 36 w 327"/>
                <a:gd name="T25" fmla="*/ 111 h 381"/>
                <a:gd name="T26" fmla="*/ 35 w 327"/>
                <a:gd name="T27" fmla="*/ 85 h 381"/>
                <a:gd name="T28" fmla="*/ 42 w 327"/>
                <a:gd name="T29" fmla="*/ 72 h 381"/>
                <a:gd name="T30" fmla="*/ 59 w 327"/>
                <a:gd name="T31" fmla="*/ 69 h 381"/>
                <a:gd name="T32" fmla="*/ 65 w 327"/>
                <a:gd name="T33" fmla="*/ 61 h 381"/>
                <a:gd name="T34" fmla="*/ 59 w 327"/>
                <a:gd name="T35" fmla="*/ 48 h 381"/>
                <a:gd name="T36" fmla="*/ 68 w 327"/>
                <a:gd name="T37" fmla="*/ 35 h 381"/>
                <a:gd name="T38" fmla="*/ 68 w 327"/>
                <a:gd name="T39" fmla="*/ 10 h 381"/>
                <a:gd name="T40" fmla="*/ 80 w 327"/>
                <a:gd name="T41" fmla="*/ 4 h 381"/>
                <a:gd name="T42" fmla="*/ 101 w 327"/>
                <a:gd name="T43" fmla="*/ 15 h 381"/>
                <a:gd name="T44" fmla="*/ 129 w 327"/>
                <a:gd name="T45" fmla="*/ 21 h 381"/>
                <a:gd name="T46" fmla="*/ 146 w 327"/>
                <a:gd name="T47" fmla="*/ 0 h 381"/>
                <a:gd name="T48" fmla="*/ 168 w 327"/>
                <a:gd name="T49" fmla="*/ 18 h 381"/>
                <a:gd name="T50" fmla="*/ 158 w 327"/>
                <a:gd name="T51" fmla="*/ 26 h 381"/>
                <a:gd name="T52" fmla="*/ 146 w 327"/>
                <a:gd name="T53" fmla="*/ 43 h 381"/>
                <a:gd name="T54" fmla="*/ 129 w 327"/>
                <a:gd name="T55" fmla="*/ 48 h 381"/>
                <a:gd name="T56" fmla="*/ 123 w 327"/>
                <a:gd name="T57" fmla="*/ 53 h 381"/>
                <a:gd name="T58" fmla="*/ 140 w 327"/>
                <a:gd name="T59" fmla="*/ 62 h 381"/>
                <a:gd name="T60" fmla="*/ 170 w 327"/>
                <a:gd name="T61" fmla="*/ 48 h 381"/>
                <a:gd name="T62" fmla="*/ 221 w 327"/>
                <a:gd name="T63" fmla="*/ 70 h 381"/>
                <a:gd name="T64" fmla="*/ 227 w 327"/>
                <a:gd name="T65" fmla="*/ 115 h 381"/>
                <a:gd name="T66" fmla="*/ 206 w 327"/>
                <a:gd name="T67" fmla="*/ 115 h 381"/>
                <a:gd name="T68" fmla="*/ 204 w 327"/>
                <a:gd name="T69" fmla="*/ 129 h 381"/>
                <a:gd name="T70" fmla="*/ 215 w 327"/>
                <a:gd name="T71" fmla="*/ 148 h 381"/>
                <a:gd name="T72" fmla="*/ 206 w 327"/>
                <a:gd name="T73" fmla="*/ 158 h 381"/>
                <a:gd name="T74" fmla="*/ 217 w 327"/>
                <a:gd name="T75" fmla="*/ 176 h 381"/>
                <a:gd name="T76" fmla="*/ 200 w 327"/>
                <a:gd name="T77" fmla="*/ 198 h 381"/>
                <a:gd name="T78" fmla="*/ 192 w 327"/>
                <a:gd name="T79" fmla="*/ 187 h 381"/>
                <a:gd name="T80" fmla="*/ 168 w 327"/>
                <a:gd name="T81" fmla="*/ 254 h 381"/>
                <a:gd name="T82" fmla="*/ 164 w 327"/>
                <a:gd name="T83" fmla="*/ 264 h 381"/>
                <a:gd name="T84" fmla="*/ 164 w 327"/>
                <a:gd name="T85" fmla="*/ 264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7" name="Freeform 1077"/>
            <p:cNvSpPr/>
            <p:nvPr/>
          </p:nvSpPr>
          <p:spPr bwMode="auto">
            <a:xfrm rot="356891">
              <a:off x="4091993" y="3801071"/>
              <a:ext cx="409588" cy="495948"/>
            </a:xfrm>
            <a:custGeom>
              <a:avLst/>
              <a:gdLst>
                <a:gd name="T0" fmla="*/ 68 w 406"/>
                <a:gd name="T1" fmla="*/ 0 h 488"/>
                <a:gd name="T2" fmla="*/ 116 w 406"/>
                <a:gd name="T3" fmla="*/ 30 h 488"/>
                <a:gd name="T4" fmla="*/ 155 w 406"/>
                <a:gd name="T5" fmla="*/ 47 h 488"/>
                <a:gd name="T6" fmla="*/ 174 w 406"/>
                <a:gd name="T7" fmla="*/ 50 h 488"/>
                <a:gd name="T8" fmla="*/ 183 w 406"/>
                <a:gd name="T9" fmla="*/ 93 h 488"/>
                <a:gd name="T10" fmla="*/ 213 w 406"/>
                <a:gd name="T11" fmla="*/ 111 h 488"/>
                <a:gd name="T12" fmla="*/ 237 w 406"/>
                <a:gd name="T13" fmla="*/ 96 h 488"/>
                <a:gd name="T14" fmla="*/ 245 w 406"/>
                <a:gd name="T15" fmla="*/ 120 h 488"/>
                <a:gd name="T16" fmla="*/ 217 w 406"/>
                <a:gd name="T17" fmla="*/ 135 h 488"/>
                <a:gd name="T18" fmla="*/ 205 w 406"/>
                <a:gd name="T19" fmla="*/ 159 h 488"/>
                <a:gd name="T20" fmla="*/ 237 w 406"/>
                <a:gd name="T21" fmla="*/ 188 h 488"/>
                <a:gd name="T22" fmla="*/ 285 w 406"/>
                <a:gd name="T23" fmla="*/ 211 h 488"/>
                <a:gd name="T24" fmla="*/ 275 w 406"/>
                <a:gd name="T25" fmla="*/ 250 h 488"/>
                <a:gd name="T26" fmla="*/ 276 w 406"/>
                <a:gd name="T27" fmla="*/ 271 h 488"/>
                <a:gd name="T28" fmla="*/ 251 w 406"/>
                <a:gd name="T29" fmla="*/ 286 h 488"/>
                <a:gd name="T30" fmla="*/ 229 w 406"/>
                <a:gd name="T31" fmla="*/ 346 h 488"/>
                <a:gd name="T32" fmla="*/ 213 w 406"/>
                <a:gd name="T33" fmla="*/ 337 h 488"/>
                <a:gd name="T34" fmla="*/ 165 w 406"/>
                <a:gd name="T35" fmla="*/ 321 h 488"/>
                <a:gd name="T36" fmla="*/ 130 w 406"/>
                <a:gd name="T37" fmla="*/ 343 h 488"/>
                <a:gd name="T38" fmla="*/ 140 w 406"/>
                <a:gd name="T39" fmla="*/ 316 h 488"/>
                <a:gd name="T40" fmla="*/ 99 w 406"/>
                <a:gd name="T41" fmla="*/ 330 h 488"/>
                <a:gd name="T42" fmla="*/ 79 w 406"/>
                <a:gd name="T43" fmla="*/ 256 h 488"/>
                <a:gd name="T44" fmla="*/ 60 w 406"/>
                <a:gd name="T45" fmla="*/ 244 h 488"/>
                <a:gd name="T46" fmla="*/ 46 w 406"/>
                <a:gd name="T47" fmla="*/ 207 h 488"/>
                <a:gd name="T48" fmla="*/ 64 w 406"/>
                <a:gd name="T49" fmla="*/ 182 h 488"/>
                <a:gd name="T50" fmla="*/ 53 w 406"/>
                <a:gd name="T51" fmla="*/ 147 h 488"/>
                <a:gd name="T52" fmla="*/ 17 w 406"/>
                <a:gd name="T53" fmla="*/ 143 h 488"/>
                <a:gd name="T54" fmla="*/ 17 w 406"/>
                <a:gd name="T55" fmla="*/ 108 h 488"/>
                <a:gd name="T56" fmla="*/ 32 w 406"/>
                <a:gd name="T57" fmla="*/ 80 h 488"/>
                <a:gd name="T58" fmla="*/ 37 w 406"/>
                <a:gd name="T59" fmla="*/ 42 h 488"/>
                <a:gd name="T60" fmla="*/ 60 w 406"/>
                <a:gd name="T61" fmla="*/ 65 h 488"/>
                <a:gd name="T62" fmla="*/ 85 w 406"/>
                <a:gd name="T63" fmla="*/ 45 h 488"/>
                <a:gd name="T64" fmla="*/ 60 w 406"/>
                <a:gd name="T65" fmla="*/ 17 h 488"/>
                <a:gd name="T66" fmla="*/ 56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8" name="Freeform 1078"/>
            <p:cNvSpPr/>
            <p:nvPr/>
          </p:nvSpPr>
          <p:spPr bwMode="auto">
            <a:xfrm rot="356891">
              <a:off x="4610426" y="4073730"/>
              <a:ext cx="72614" cy="76038"/>
            </a:xfrm>
            <a:custGeom>
              <a:avLst/>
              <a:gdLst>
                <a:gd name="T0" fmla="*/ 19 w 73"/>
                <a:gd name="T1" fmla="*/ 51 h 76"/>
                <a:gd name="T2" fmla="*/ 0 w 73"/>
                <a:gd name="T3" fmla="*/ 34 h 76"/>
                <a:gd name="T4" fmla="*/ 9 w 73"/>
                <a:gd name="T5" fmla="*/ 23 h 76"/>
                <a:gd name="T6" fmla="*/ 16 w 73"/>
                <a:gd name="T7" fmla="*/ 0 h 76"/>
                <a:gd name="T8" fmla="*/ 38 w 73"/>
                <a:gd name="T9" fmla="*/ 9 h 76"/>
                <a:gd name="T10" fmla="*/ 48 w 73"/>
                <a:gd name="T11" fmla="*/ 24 h 76"/>
                <a:gd name="T12" fmla="*/ 40 w 73"/>
                <a:gd name="T13" fmla="*/ 34 h 76"/>
                <a:gd name="T14" fmla="*/ 19 w 73"/>
                <a:gd name="T15" fmla="*/ 51 h 76"/>
                <a:gd name="T16" fmla="*/ 19 w 73"/>
                <a:gd name="T17" fmla="*/ 5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69" name="Freeform 1079"/>
            <p:cNvSpPr/>
            <p:nvPr/>
          </p:nvSpPr>
          <p:spPr bwMode="auto">
            <a:xfrm rot="356891">
              <a:off x="4202019" y="3740727"/>
              <a:ext cx="482202" cy="391537"/>
            </a:xfrm>
            <a:custGeom>
              <a:avLst/>
              <a:gdLst>
                <a:gd name="T0" fmla="*/ 312 w 478"/>
                <a:gd name="T1" fmla="*/ 219 h 385"/>
                <a:gd name="T2" fmla="*/ 304 w 478"/>
                <a:gd name="T3" fmla="*/ 243 h 385"/>
                <a:gd name="T4" fmla="*/ 295 w 478"/>
                <a:gd name="T5" fmla="*/ 255 h 385"/>
                <a:gd name="T6" fmla="*/ 277 w 478"/>
                <a:gd name="T7" fmla="*/ 276 h 385"/>
                <a:gd name="T8" fmla="*/ 251 w 478"/>
                <a:gd name="T9" fmla="*/ 272 h 385"/>
                <a:gd name="T10" fmla="*/ 229 w 478"/>
                <a:gd name="T11" fmla="*/ 259 h 385"/>
                <a:gd name="T12" fmla="*/ 217 w 478"/>
                <a:gd name="T13" fmla="*/ 266 h 385"/>
                <a:gd name="T14" fmla="*/ 170 w 478"/>
                <a:gd name="T15" fmla="*/ 260 h 385"/>
                <a:gd name="T16" fmla="*/ 169 w 478"/>
                <a:gd name="T17" fmla="*/ 241 h 385"/>
                <a:gd name="T18" fmla="*/ 146 w 478"/>
                <a:gd name="T19" fmla="*/ 225 h 385"/>
                <a:gd name="T20" fmla="*/ 138 w 478"/>
                <a:gd name="T21" fmla="*/ 211 h 385"/>
                <a:gd name="T22" fmla="*/ 148 w 478"/>
                <a:gd name="T23" fmla="*/ 197 h 385"/>
                <a:gd name="T24" fmla="*/ 148 w 478"/>
                <a:gd name="T25" fmla="*/ 189 h 385"/>
                <a:gd name="T26" fmla="*/ 148 w 478"/>
                <a:gd name="T27" fmla="*/ 177 h 385"/>
                <a:gd name="T28" fmla="*/ 176 w 478"/>
                <a:gd name="T29" fmla="*/ 174 h 385"/>
                <a:gd name="T30" fmla="*/ 178 w 478"/>
                <a:gd name="T31" fmla="*/ 161 h 385"/>
                <a:gd name="T32" fmla="*/ 169 w 478"/>
                <a:gd name="T33" fmla="*/ 149 h 385"/>
                <a:gd name="T34" fmla="*/ 155 w 478"/>
                <a:gd name="T35" fmla="*/ 148 h 385"/>
                <a:gd name="T36" fmla="*/ 146 w 478"/>
                <a:gd name="T37" fmla="*/ 163 h 385"/>
                <a:gd name="T38" fmla="*/ 124 w 478"/>
                <a:gd name="T39" fmla="*/ 159 h 385"/>
                <a:gd name="T40" fmla="*/ 116 w 478"/>
                <a:gd name="T41" fmla="*/ 145 h 385"/>
                <a:gd name="T42" fmla="*/ 101 w 478"/>
                <a:gd name="T43" fmla="*/ 136 h 385"/>
                <a:gd name="T44" fmla="*/ 105 w 478"/>
                <a:gd name="T45" fmla="*/ 102 h 385"/>
                <a:gd name="T46" fmla="*/ 103 w 478"/>
                <a:gd name="T47" fmla="*/ 97 h 385"/>
                <a:gd name="T48" fmla="*/ 87 w 478"/>
                <a:gd name="T49" fmla="*/ 100 h 385"/>
                <a:gd name="T50" fmla="*/ 76 w 478"/>
                <a:gd name="T51" fmla="*/ 90 h 385"/>
                <a:gd name="T52" fmla="*/ 48 w 478"/>
                <a:gd name="T53" fmla="*/ 82 h 385"/>
                <a:gd name="T54" fmla="*/ 34 w 478"/>
                <a:gd name="T55" fmla="*/ 65 h 385"/>
                <a:gd name="T56" fmla="*/ 0 w 478"/>
                <a:gd name="T57" fmla="*/ 52 h 385"/>
                <a:gd name="T58" fmla="*/ 4 w 478"/>
                <a:gd name="T59" fmla="*/ 36 h 385"/>
                <a:gd name="T60" fmla="*/ 17 w 478"/>
                <a:gd name="T61" fmla="*/ 30 h 385"/>
                <a:gd name="T62" fmla="*/ 41 w 478"/>
                <a:gd name="T63" fmla="*/ 52 h 385"/>
                <a:gd name="T64" fmla="*/ 48 w 478"/>
                <a:gd name="T65" fmla="*/ 52 h 385"/>
                <a:gd name="T66" fmla="*/ 72 w 478"/>
                <a:gd name="T67" fmla="*/ 49 h 385"/>
                <a:gd name="T68" fmla="*/ 85 w 478"/>
                <a:gd name="T69" fmla="*/ 38 h 385"/>
                <a:gd name="T70" fmla="*/ 104 w 478"/>
                <a:gd name="T71" fmla="*/ 53 h 385"/>
                <a:gd name="T72" fmla="*/ 112 w 478"/>
                <a:gd name="T73" fmla="*/ 39 h 385"/>
                <a:gd name="T74" fmla="*/ 114 w 478"/>
                <a:gd name="T75" fmla="*/ 31 h 385"/>
                <a:gd name="T76" fmla="*/ 130 w 478"/>
                <a:gd name="T77" fmla="*/ 22 h 385"/>
                <a:gd name="T78" fmla="*/ 132 w 478"/>
                <a:gd name="T79" fmla="*/ 4 h 385"/>
                <a:gd name="T80" fmla="*/ 148 w 478"/>
                <a:gd name="T81" fmla="*/ 0 h 385"/>
                <a:gd name="T82" fmla="*/ 188 w 478"/>
                <a:gd name="T83" fmla="*/ 26 h 385"/>
                <a:gd name="T84" fmla="*/ 215 w 478"/>
                <a:gd name="T85" fmla="*/ 38 h 385"/>
                <a:gd name="T86" fmla="*/ 269 w 478"/>
                <a:gd name="T87" fmla="*/ 128 h 385"/>
                <a:gd name="T88" fmla="*/ 266 w 478"/>
                <a:gd name="T89" fmla="*/ 138 h 385"/>
                <a:gd name="T90" fmla="*/ 301 w 478"/>
                <a:gd name="T91" fmla="*/ 156 h 385"/>
                <a:gd name="T92" fmla="*/ 310 w 478"/>
                <a:gd name="T93" fmla="*/ 171 h 385"/>
                <a:gd name="T94" fmla="*/ 327 w 478"/>
                <a:gd name="T95" fmla="*/ 179 h 385"/>
                <a:gd name="T96" fmla="*/ 335 w 478"/>
                <a:gd name="T97" fmla="*/ 194 h 385"/>
                <a:gd name="T98" fmla="*/ 325 w 478"/>
                <a:gd name="T99" fmla="*/ 199 h 385"/>
                <a:gd name="T100" fmla="*/ 308 w 478"/>
                <a:gd name="T101" fmla="*/ 194 h 385"/>
                <a:gd name="T102" fmla="*/ 282 w 478"/>
                <a:gd name="T103" fmla="*/ 194 h 385"/>
                <a:gd name="T104" fmla="*/ 259 w 478"/>
                <a:gd name="T105" fmla="*/ 185 h 385"/>
                <a:gd name="T106" fmla="*/ 249 w 478"/>
                <a:gd name="T107" fmla="*/ 194 h 385"/>
                <a:gd name="T108" fmla="*/ 270 w 478"/>
                <a:gd name="T109" fmla="*/ 199 h 385"/>
                <a:gd name="T110" fmla="*/ 293 w 478"/>
                <a:gd name="T111" fmla="*/ 210 h 385"/>
                <a:gd name="T112" fmla="*/ 312 w 478"/>
                <a:gd name="T113" fmla="*/ 219 h 385"/>
                <a:gd name="T114" fmla="*/ 312 w 478"/>
                <a:gd name="T115" fmla="*/ 219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0" name="Freeform 1080"/>
            <p:cNvSpPr/>
            <p:nvPr/>
          </p:nvSpPr>
          <p:spPr bwMode="auto">
            <a:xfrm rot="356891">
              <a:off x="3566192" y="3943932"/>
              <a:ext cx="659199" cy="418775"/>
            </a:xfrm>
            <a:custGeom>
              <a:avLst/>
              <a:gdLst>
                <a:gd name="T0" fmla="*/ 63 w 654"/>
                <a:gd name="T1" fmla="*/ 275 h 411"/>
                <a:gd name="T2" fmla="*/ 116 w 654"/>
                <a:gd name="T3" fmla="*/ 261 h 411"/>
                <a:gd name="T4" fmla="*/ 120 w 654"/>
                <a:gd name="T5" fmla="*/ 233 h 411"/>
                <a:gd name="T6" fmla="*/ 198 w 654"/>
                <a:gd name="T7" fmla="*/ 230 h 411"/>
                <a:gd name="T8" fmla="*/ 235 w 654"/>
                <a:gd name="T9" fmla="*/ 256 h 411"/>
                <a:gd name="T10" fmla="*/ 267 w 654"/>
                <a:gd name="T11" fmla="*/ 238 h 411"/>
                <a:gd name="T12" fmla="*/ 281 w 654"/>
                <a:gd name="T13" fmla="*/ 256 h 411"/>
                <a:gd name="T14" fmla="*/ 304 w 654"/>
                <a:gd name="T15" fmla="*/ 228 h 411"/>
                <a:gd name="T16" fmla="*/ 311 w 654"/>
                <a:gd name="T17" fmla="*/ 261 h 411"/>
                <a:gd name="T18" fmla="*/ 331 w 654"/>
                <a:gd name="T19" fmla="*/ 275 h 411"/>
                <a:gd name="T20" fmla="*/ 370 w 654"/>
                <a:gd name="T21" fmla="*/ 250 h 411"/>
                <a:gd name="T22" fmla="*/ 433 w 654"/>
                <a:gd name="T23" fmla="*/ 210 h 411"/>
                <a:gd name="T24" fmla="*/ 428 w 654"/>
                <a:gd name="T25" fmla="*/ 145 h 411"/>
                <a:gd name="T26" fmla="*/ 434 w 654"/>
                <a:gd name="T27" fmla="*/ 122 h 411"/>
                <a:gd name="T28" fmla="*/ 393 w 654"/>
                <a:gd name="T29" fmla="*/ 101 h 411"/>
                <a:gd name="T30" fmla="*/ 364 w 654"/>
                <a:gd name="T31" fmla="*/ 101 h 411"/>
                <a:gd name="T32" fmla="*/ 322 w 654"/>
                <a:gd name="T33" fmla="*/ 84 h 411"/>
                <a:gd name="T34" fmla="*/ 298 w 654"/>
                <a:gd name="T35" fmla="*/ 57 h 411"/>
                <a:gd name="T36" fmla="*/ 275 w 654"/>
                <a:gd name="T37" fmla="*/ 56 h 411"/>
                <a:gd name="T38" fmla="*/ 224 w 654"/>
                <a:gd name="T39" fmla="*/ 56 h 411"/>
                <a:gd name="T40" fmla="*/ 131 w 654"/>
                <a:gd name="T41" fmla="*/ 0 h 411"/>
                <a:gd name="T42" fmla="*/ 112 w 654"/>
                <a:gd name="T43" fmla="*/ 6 h 411"/>
                <a:gd name="T44" fmla="*/ 54 w 654"/>
                <a:gd name="T45" fmla="*/ 6 h 411"/>
                <a:gd name="T46" fmla="*/ 63 w 654"/>
                <a:gd name="T47" fmla="*/ 28 h 411"/>
                <a:gd name="T48" fmla="*/ 88 w 654"/>
                <a:gd name="T49" fmla="*/ 35 h 411"/>
                <a:gd name="T50" fmla="*/ 60 w 654"/>
                <a:gd name="T51" fmla="*/ 56 h 411"/>
                <a:gd name="T52" fmla="*/ 60 w 654"/>
                <a:gd name="T53" fmla="*/ 82 h 411"/>
                <a:gd name="T54" fmla="*/ 76 w 654"/>
                <a:gd name="T55" fmla="*/ 107 h 411"/>
                <a:gd name="T56" fmla="*/ 97 w 654"/>
                <a:gd name="T57" fmla="*/ 163 h 411"/>
                <a:gd name="T58" fmla="*/ 83 w 654"/>
                <a:gd name="T59" fmla="*/ 172 h 411"/>
                <a:gd name="T60" fmla="*/ 12 w 654"/>
                <a:gd name="T61" fmla="*/ 201 h 411"/>
                <a:gd name="T62" fmla="*/ 10 w 654"/>
                <a:gd name="T63" fmla="*/ 226 h 411"/>
                <a:gd name="T64" fmla="*/ 23 w 654"/>
                <a:gd name="T65" fmla="*/ 257 h 411"/>
                <a:gd name="T66" fmla="*/ 53 w 654"/>
                <a:gd name="T67" fmla="*/ 296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1" name="Freeform 1081"/>
            <p:cNvSpPr/>
            <p:nvPr/>
          </p:nvSpPr>
          <p:spPr bwMode="auto">
            <a:xfrm rot="356891">
              <a:off x="2638119" y="3806356"/>
              <a:ext cx="1058576" cy="814853"/>
            </a:xfrm>
            <a:custGeom>
              <a:avLst/>
              <a:gdLst>
                <a:gd name="T0" fmla="*/ 286 w 1051"/>
                <a:gd name="T1" fmla="*/ 49 h 799"/>
                <a:gd name="T2" fmla="*/ 274 w 1051"/>
                <a:gd name="T3" fmla="*/ 18 h 799"/>
                <a:gd name="T4" fmla="*/ 320 w 1051"/>
                <a:gd name="T5" fmla="*/ 0 h 799"/>
                <a:gd name="T6" fmla="*/ 329 w 1051"/>
                <a:gd name="T7" fmla="*/ 33 h 799"/>
                <a:gd name="T8" fmla="*/ 373 w 1051"/>
                <a:gd name="T9" fmla="*/ 72 h 799"/>
                <a:gd name="T10" fmla="*/ 396 w 1051"/>
                <a:gd name="T11" fmla="*/ 72 h 799"/>
                <a:gd name="T12" fmla="*/ 414 w 1051"/>
                <a:gd name="T13" fmla="*/ 108 h 799"/>
                <a:gd name="T14" fmla="*/ 460 w 1051"/>
                <a:gd name="T15" fmla="*/ 103 h 799"/>
                <a:gd name="T16" fmla="*/ 481 w 1051"/>
                <a:gd name="T17" fmla="*/ 85 h 799"/>
                <a:gd name="T18" fmla="*/ 495 w 1051"/>
                <a:gd name="T19" fmla="*/ 103 h 799"/>
                <a:gd name="T20" fmla="*/ 545 w 1051"/>
                <a:gd name="T21" fmla="*/ 97 h 799"/>
                <a:gd name="T22" fmla="*/ 555 w 1051"/>
                <a:gd name="T23" fmla="*/ 111 h 799"/>
                <a:gd name="T24" fmla="*/ 607 w 1051"/>
                <a:gd name="T25" fmla="*/ 133 h 799"/>
                <a:gd name="T26" fmla="*/ 670 w 1051"/>
                <a:gd name="T27" fmla="*/ 141 h 799"/>
                <a:gd name="T28" fmla="*/ 700 w 1051"/>
                <a:gd name="T29" fmla="*/ 150 h 799"/>
                <a:gd name="T30" fmla="*/ 727 w 1051"/>
                <a:gd name="T31" fmla="*/ 170 h 799"/>
                <a:gd name="T32" fmla="*/ 730 w 1051"/>
                <a:gd name="T33" fmla="*/ 220 h 799"/>
                <a:gd name="T34" fmla="*/ 694 w 1051"/>
                <a:gd name="T35" fmla="*/ 238 h 799"/>
                <a:gd name="T36" fmla="*/ 637 w 1051"/>
                <a:gd name="T37" fmla="*/ 259 h 799"/>
                <a:gd name="T38" fmla="*/ 649 w 1051"/>
                <a:gd name="T39" fmla="*/ 298 h 799"/>
                <a:gd name="T40" fmla="*/ 692 w 1051"/>
                <a:gd name="T41" fmla="*/ 341 h 799"/>
                <a:gd name="T42" fmla="*/ 672 w 1051"/>
                <a:gd name="T43" fmla="*/ 411 h 799"/>
                <a:gd name="T44" fmla="*/ 637 w 1051"/>
                <a:gd name="T45" fmla="*/ 368 h 799"/>
                <a:gd name="T46" fmla="*/ 624 w 1051"/>
                <a:gd name="T47" fmla="*/ 350 h 799"/>
                <a:gd name="T48" fmla="*/ 587 w 1051"/>
                <a:gd name="T49" fmla="*/ 343 h 799"/>
                <a:gd name="T50" fmla="*/ 557 w 1051"/>
                <a:gd name="T51" fmla="*/ 372 h 799"/>
                <a:gd name="T52" fmla="*/ 533 w 1051"/>
                <a:gd name="T53" fmla="*/ 390 h 799"/>
                <a:gd name="T54" fmla="*/ 498 w 1051"/>
                <a:gd name="T55" fmla="*/ 382 h 799"/>
                <a:gd name="T56" fmla="*/ 481 w 1051"/>
                <a:gd name="T57" fmla="*/ 412 h 799"/>
                <a:gd name="T58" fmla="*/ 522 w 1051"/>
                <a:gd name="T59" fmla="*/ 446 h 799"/>
                <a:gd name="T60" fmla="*/ 461 w 1051"/>
                <a:gd name="T61" fmla="*/ 455 h 799"/>
                <a:gd name="T62" fmla="*/ 443 w 1051"/>
                <a:gd name="T63" fmla="*/ 433 h 799"/>
                <a:gd name="T64" fmla="*/ 404 w 1051"/>
                <a:gd name="T65" fmla="*/ 439 h 799"/>
                <a:gd name="T66" fmla="*/ 396 w 1051"/>
                <a:gd name="T67" fmla="*/ 410 h 799"/>
                <a:gd name="T68" fmla="*/ 375 w 1051"/>
                <a:gd name="T69" fmla="*/ 394 h 799"/>
                <a:gd name="T70" fmla="*/ 370 w 1051"/>
                <a:gd name="T71" fmla="*/ 416 h 799"/>
                <a:gd name="T72" fmla="*/ 349 w 1051"/>
                <a:gd name="T73" fmla="*/ 434 h 799"/>
                <a:gd name="T74" fmla="*/ 315 w 1051"/>
                <a:gd name="T75" fmla="*/ 495 h 799"/>
                <a:gd name="T76" fmla="*/ 303 w 1051"/>
                <a:gd name="T77" fmla="*/ 566 h 799"/>
                <a:gd name="T78" fmla="*/ 257 w 1051"/>
                <a:gd name="T79" fmla="*/ 579 h 799"/>
                <a:gd name="T80" fmla="*/ 190 w 1051"/>
                <a:gd name="T81" fmla="*/ 464 h 799"/>
                <a:gd name="T82" fmla="*/ 152 w 1051"/>
                <a:gd name="T83" fmla="*/ 442 h 799"/>
                <a:gd name="T84" fmla="*/ 153 w 1051"/>
                <a:gd name="T85" fmla="*/ 412 h 799"/>
                <a:gd name="T86" fmla="*/ 120 w 1051"/>
                <a:gd name="T87" fmla="*/ 416 h 799"/>
                <a:gd name="T88" fmla="*/ 88 w 1051"/>
                <a:gd name="T89" fmla="*/ 361 h 799"/>
                <a:gd name="T90" fmla="*/ 83 w 1051"/>
                <a:gd name="T91" fmla="*/ 254 h 799"/>
                <a:gd name="T92" fmla="*/ 78 w 1051"/>
                <a:gd name="T93" fmla="*/ 197 h 799"/>
                <a:gd name="T94" fmla="*/ 0 w 1051"/>
                <a:gd name="T95" fmla="*/ 95 h 799"/>
                <a:gd name="T96" fmla="*/ 11 w 1051"/>
                <a:gd name="T97" fmla="*/ 67 h 799"/>
                <a:gd name="T98" fmla="*/ 115 w 1051"/>
                <a:gd name="T99" fmla="*/ 72 h 799"/>
                <a:gd name="T100" fmla="*/ 148 w 1051"/>
                <a:gd name="T101" fmla="*/ 79 h 799"/>
                <a:gd name="T102" fmla="*/ 203 w 1051"/>
                <a:gd name="T103" fmla="*/ 107 h 799"/>
                <a:gd name="T104" fmla="*/ 210 w 1051"/>
                <a:gd name="T105" fmla="*/ 75 h 799"/>
                <a:gd name="T106" fmla="*/ 243 w 1051"/>
                <a:gd name="T107" fmla="*/ 81 h 799"/>
                <a:gd name="T108" fmla="*/ 277 w 1051"/>
                <a:gd name="T109" fmla="*/ 74 h 799"/>
                <a:gd name="T110" fmla="*/ 277 w 1051"/>
                <a:gd name="T111" fmla="*/ 72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2" name="Freeform 1082"/>
            <p:cNvSpPr/>
            <p:nvPr/>
          </p:nvSpPr>
          <p:spPr bwMode="auto">
            <a:xfrm rot="356891">
              <a:off x="1131713" y="3370886"/>
              <a:ext cx="1664449" cy="919262"/>
            </a:xfrm>
            <a:custGeom>
              <a:avLst/>
              <a:gdLst>
                <a:gd name="T0" fmla="*/ 703 w 1652"/>
                <a:gd name="T1" fmla="*/ 622 h 902"/>
                <a:gd name="T2" fmla="*/ 722 w 1652"/>
                <a:gd name="T3" fmla="*/ 644 h 902"/>
                <a:gd name="T4" fmla="*/ 780 w 1652"/>
                <a:gd name="T5" fmla="*/ 622 h 902"/>
                <a:gd name="T6" fmla="*/ 817 w 1652"/>
                <a:gd name="T7" fmla="*/ 594 h 902"/>
                <a:gd name="T8" fmla="*/ 862 w 1652"/>
                <a:gd name="T9" fmla="*/ 577 h 902"/>
                <a:gd name="T10" fmla="*/ 908 w 1652"/>
                <a:gd name="T11" fmla="*/ 560 h 902"/>
                <a:gd name="T12" fmla="*/ 983 w 1652"/>
                <a:gd name="T13" fmla="*/ 548 h 902"/>
                <a:gd name="T14" fmla="*/ 985 w 1652"/>
                <a:gd name="T15" fmla="*/ 577 h 902"/>
                <a:gd name="T16" fmla="*/ 1008 w 1652"/>
                <a:gd name="T17" fmla="*/ 581 h 902"/>
                <a:gd name="T18" fmla="*/ 993 w 1652"/>
                <a:gd name="T19" fmla="*/ 618 h 902"/>
                <a:gd name="T20" fmla="*/ 1008 w 1652"/>
                <a:gd name="T21" fmla="*/ 622 h 902"/>
                <a:gd name="T22" fmla="*/ 1072 w 1652"/>
                <a:gd name="T23" fmla="*/ 618 h 902"/>
                <a:gd name="T24" fmla="*/ 1110 w 1652"/>
                <a:gd name="T25" fmla="*/ 631 h 902"/>
                <a:gd name="T26" fmla="*/ 1127 w 1652"/>
                <a:gd name="T27" fmla="*/ 638 h 902"/>
                <a:gd name="T28" fmla="*/ 1130 w 1652"/>
                <a:gd name="T29" fmla="*/ 594 h 902"/>
                <a:gd name="T30" fmla="*/ 1156 w 1652"/>
                <a:gd name="T31" fmla="*/ 566 h 902"/>
                <a:gd name="T32" fmla="*/ 1136 w 1652"/>
                <a:gd name="T33" fmla="*/ 427 h 902"/>
                <a:gd name="T34" fmla="*/ 1114 w 1652"/>
                <a:gd name="T35" fmla="*/ 350 h 902"/>
                <a:gd name="T36" fmla="*/ 1059 w 1652"/>
                <a:gd name="T37" fmla="*/ 322 h 902"/>
                <a:gd name="T38" fmla="*/ 1023 w 1652"/>
                <a:gd name="T39" fmla="*/ 392 h 902"/>
                <a:gd name="T40" fmla="*/ 956 w 1652"/>
                <a:gd name="T41" fmla="*/ 356 h 902"/>
                <a:gd name="T42" fmla="*/ 835 w 1652"/>
                <a:gd name="T43" fmla="*/ 310 h 902"/>
                <a:gd name="T44" fmla="*/ 784 w 1652"/>
                <a:gd name="T45" fmla="*/ 302 h 902"/>
                <a:gd name="T46" fmla="*/ 685 w 1652"/>
                <a:gd name="T47" fmla="*/ 259 h 902"/>
                <a:gd name="T48" fmla="*/ 638 w 1652"/>
                <a:gd name="T49" fmla="*/ 140 h 902"/>
                <a:gd name="T50" fmla="*/ 656 w 1652"/>
                <a:gd name="T51" fmla="*/ 102 h 902"/>
                <a:gd name="T52" fmla="*/ 654 w 1652"/>
                <a:gd name="T53" fmla="*/ 51 h 902"/>
                <a:gd name="T54" fmla="*/ 662 w 1652"/>
                <a:gd name="T55" fmla="*/ 25 h 902"/>
                <a:gd name="T56" fmla="*/ 576 w 1652"/>
                <a:gd name="T57" fmla="*/ 0 h 902"/>
                <a:gd name="T58" fmla="*/ 514 w 1652"/>
                <a:gd name="T59" fmla="*/ 8 h 902"/>
                <a:gd name="T60" fmla="*/ 434 w 1652"/>
                <a:gd name="T61" fmla="*/ 35 h 902"/>
                <a:gd name="T62" fmla="*/ 359 w 1652"/>
                <a:gd name="T63" fmla="*/ 45 h 902"/>
                <a:gd name="T64" fmla="*/ 306 w 1652"/>
                <a:gd name="T65" fmla="*/ 15 h 902"/>
                <a:gd name="T66" fmla="*/ 222 w 1652"/>
                <a:gd name="T67" fmla="*/ 31 h 902"/>
                <a:gd name="T68" fmla="*/ 187 w 1652"/>
                <a:gd name="T69" fmla="*/ 12 h 902"/>
                <a:gd name="T70" fmla="*/ 123 w 1652"/>
                <a:gd name="T71" fmla="*/ 20 h 902"/>
                <a:gd name="T72" fmla="*/ 93 w 1652"/>
                <a:gd name="T73" fmla="*/ 62 h 902"/>
                <a:gd name="T74" fmla="*/ 76 w 1652"/>
                <a:gd name="T75" fmla="*/ 84 h 902"/>
                <a:gd name="T76" fmla="*/ 54 w 1652"/>
                <a:gd name="T77" fmla="*/ 96 h 902"/>
                <a:gd name="T78" fmla="*/ 44 w 1652"/>
                <a:gd name="T79" fmla="*/ 113 h 902"/>
                <a:gd name="T80" fmla="*/ 62 w 1652"/>
                <a:gd name="T81" fmla="*/ 150 h 902"/>
                <a:gd name="T82" fmla="*/ 59 w 1652"/>
                <a:gd name="T83" fmla="*/ 188 h 902"/>
                <a:gd name="T84" fmla="*/ 17 w 1652"/>
                <a:gd name="T85" fmla="*/ 176 h 902"/>
                <a:gd name="T86" fmla="*/ 0 w 1652"/>
                <a:gd name="T87" fmla="*/ 189 h 902"/>
                <a:gd name="T88" fmla="*/ 9 w 1652"/>
                <a:gd name="T89" fmla="*/ 225 h 902"/>
                <a:gd name="T90" fmla="*/ 6 w 1652"/>
                <a:gd name="T91" fmla="*/ 258 h 902"/>
                <a:gd name="T92" fmla="*/ 24 w 1652"/>
                <a:gd name="T93" fmla="*/ 270 h 902"/>
                <a:gd name="T94" fmla="*/ 76 w 1652"/>
                <a:gd name="T95" fmla="*/ 321 h 902"/>
                <a:gd name="T96" fmla="*/ 107 w 1652"/>
                <a:gd name="T97" fmla="*/ 367 h 902"/>
                <a:gd name="T98" fmla="*/ 127 w 1652"/>
                <a:gd name="T99" fmla="*/ 383 h 902"/>
                <a:gd name="T100" fmla="*/ 163 w 1652"/>
                <a:gd name="T101" fmla="*/ 380 h 902"/>
                <a:gd name="T102" fmla="*/ 244 w 1652"/>
                <a:gd name="T103" fmla="*/ 474 h 902"/>
                <a:gd name="T104" fmla="*/ 270 w 1652"/>
                <a:gd name="T105" fmla="*/ 465 h 902"/>
                <a:gd name="T106" fmla="*/ 278 w 1652"/>
                <a:gd name="T107" fmla="*/ 502 h 902"/>
                <a:gd name="T108" fmla="*/ 328 w 1652"/>
                <a:gd name="T109" fmla="*/ 524 h 902"/>
                <a:gd name="T110" fmla="*/ 369 w 1652"/>
                <a:gd name="T111" fmla="*/ 568 h 902"/>
                <a:gd name="T112" fmla="*/ 377 w 1652"/>
                <a:gd name="T113" fmla="*/ 588 h 902"/>
                <a:gd name="T114" fmla="*/ 425 w 1652"/>
                <a:gd name="T115" fmla="*/ 585 h 902"/>
                <a:gd name="T116" fmla="*/ 504 w 1652"/>
                <a:gd name="T117" fmla="*/ 604 h 902"/>
                <a:gd name="T118" fmla="*/ 541 w 1652"/>
                <a:gd name="T119" fmla="*/ 615 h 902"/>
                <a:gd name="T120" fmla="*/ 543 w 1652"/>
                <a:gd name="T121" fmla="*/ 652 h 902"/>
                <a:gd name="T122" fmla="*/ 611 w 1652"/>
                <a:gd name="T123" fmla="*/ 596 h 902"/>
                <a:gd name="T124" fmla="*/ 666 w 1652"/>
                <a:gd name="T125" fmla="*/ 618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3" name="Freeform 1083"/>
            <p:cNvSpPr/>
            <p:nvPr/>
          </p:nvSpPr>
          <p:spPr bwMode="auto">
            <a:xfrm rot="356891">
              <a:off x="2078365" y="3205587"/>
              <a:ext cx="1073326" cy="784210"/>
            </a:xfrm>
            <a:custGeom>
              <a:avLst/>
              <a:gdLst>
                <a:gd name="T0" fmla="*/ 59 w 1067"/>
                <a:gd name="T1" fmla="*/ 207 h 770"/>
                <a:gd name="T2" fmla="*/ 96 w 1067"/>
                <a:gd name="T3" fmla="*/ 185 h 770"/>
                <a:gd name="T4" fmla="*/ 80 w 1067"/>
                <a:gd name="T5" fmla="*/ 172 h 770"/>
                <a:gd name="T6" fmla="*/ 103 w 1067"/>
                <a:gd name="T7" fmla="*/ 152 h 770"/>
                <a:gd name="T8" fmla="*/ 74 w 1067"/>
                <a:gd name="T9" fmla="*/ 91 h 770"/>
                <a:gd name="T10" fmla="*/ 93 w 1067"/>
                <a:gd name="T11" fmla="*/ 36 h 770"/>
                <a:gd name="T12" fmla="*/ 242 w 1067"/>
                <a:gd name="T13" fmla="*/ 0 h 770"/>
                <a:gd name="T14" fmla="*/ 333 w 1067"/>
                <a:gd name="T15" fmla="*/ 20 h 770"/>
                <a:gd name="T16" fmla="*/ 386 w 1067"/>
                <a:gd name="T17" fmla="*/ 52 h 770"/>
                <a:gd name="T18" fmla="*/ 436 w 1067"/>
                <a:gd name="T19" fmla="*/ 31 h 770"/>
                <a:gd name="T20" fmla="*/ 501 w 1067"/>
                <a:gd name="T21" fmla="*/ 24 h 770"/>
                <a:gd name="T22" fmla="*/ 584 w 1067"/>
                <a:gd name="T23" fmla="*/ 47 h 770"/>
                <a:gd name="T24" fmla="*/ 636 w 1067"/>
                <a:gd name="T25" fmla="*/ 109 h 770"/>
                <a:gd name="T26" fmla="*/ 683 w 1067"/>
                <a:gd name="T27" fmla="*/ 127 h 770"/>
                <a:gd name="T28" fmla="*/ 729 w 1067"/>
                <a:gd name="T29" fmla="*/ 214 h 770"/>
                <a:gd name="T30" fmla="*/ 739 w 1067"/>
                <a:gd name="T31" fmla="*/ 273 h 770"/>
                <a:gd name="T32" fmla="*/ 713 w 1067"/>
                <a:gd name="T33" fmla="*/ 315 h 770"/>
                <a:gd name="T34" fmla="*/ 685 w 1067"/>
                <a:gd name="T35" fmla="*/ 342 h 770"/>
                <a:gd name="T36" fmla="*/ 673 w 1067"/>
                <a:gd name="T37" fmla="*/ 380 h 770"/>
                <a:gd name="T38" fmla="*/ 641 w 1067"/>
                <a:gd name="T39" fmla="*/ 362 h 770"/>
                <a:gd name="T40" fmla="*/ 643 w 1067"/>
                <a:gd name="T41" fmla="*/ 391 h 770"/>
                <a:gd name="T42" fmla="*/ 691 w 1067"/>
                <a:gd name="T43" fmla="*/ 419 h 770"/>
                <a:gd name="T44" fmla="*/ 715 w 1067"/>
                <a:gd name="T45" fmla="*/ 432 h 770"/>
                <a:gd name="T46" fmla="*/ 706 w 1067"/>
                <a:gd name="T47" fmla="*/ 455 h 770"/>
                <a:gd name="T48" fmla="*/ 673 w 1067"/>
                <a:gd name="T49" fmla="*/ 463 h 770"/>
                <a:gd name="T50" fmla="*/ 639 w 1067"/>
                <a:gd name="T51" fmla="*/ 458 h 770"/>
                <a:gd name="T52" fmla="*/ 633 w 1067"/>
                <a:gd name="T53" fmla="*/ 489 h 770"/>
                <a:gd name="T54" fmla="*/ 578 w 1067"/>
                <a:gd name="T55" fmla="*/ 461 h 770"/>
                <a:gd name="T56" fmla="*/ 544 w 1067"/>
                <a:gd name="T57" fmla="*/ 454 h 770"/>
                <a:gd name="T58" fmla="*/ 440 w 1067"/>
                <a:gd name="T59" fmla="*/ 450 h 770"/>
                <a:gd name="T60" fmla="*/ 429 w 1067"/>
                <a:gd name="T61" fmla="*/ 477 h 770"/>
                <a:gd name="T62" fmla="*/ 419 w 1067"/>
                <a:gd name="T63" fmla="*/ 506 h 770"/>
                <a:gd name="T64" fmla="*/ 322 w 1067"/>
                <a:gd name="T65" fmla="*/ 543 h 770"/>
                <a:gd name="T66" fmla="*/ 278 w 1067"/>
                <a:gd name="T67" fmla="*/ 487 h 770"/>
                <a:gd name="T68" fmla="*/ 158 w 1067"/>
                <a:gd name="T69" fmla="*/ 467 h 770"/>
                <a:gd name="T70" fmla="*/ 113 w 1067"/>
                <a:gd name="T71" fmla="*/ 438 h 770"/>
                <a:gd name="T72" fmla="*/ 2 w 1067"/>
                <a:gd name="T73" fmla="*/ 328 h 770"/>
                <a:gd name="T74" fmla="*/ 18 w 1067"/>
                <a:gd name="T75" fmla="*/ 294 h 770"/>
                <a:gd name="T76" fmla="*/ 31 w 1067"/>
                <a:gd name="T77" fmla="*/ 232 h 770"/>
                <a:gd name="T78" fmla="*/ 36 w 1067"/>
                <a:gd name="T79" fmla="*/ 197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4" name="Freeform 1084"/>
            <p:cNvSpPr/>
            <p:nvPr/>
          </p:nvSpPr>
          <p:spPr bwMode="auto">
            <a:xfrm rot="356891">
              <a:off x="2466828" y="2934143"/>
              <a:ext cx="1162959" cy="1013458"/>
            </a:xfrm>
            <a:custGeom>
              <a:avLst/>
              <a:gdLst>
                <a:gd name="T0" fmla="*/ 4 w 1155"/>
                <a:gd name="T1" fmla="*/ 115 h 994"/>
                <a:gd name="T2" fmla="*/ 123 w 1155"/>
                <a:gd name="T3" fmla="*/ 46 h 994"/>
                <a:gd name="T4" fmla="*/ 157 w 1155"/>
                <a:gd name="T5" fmla="*/ 0 h 994"/>
                <a:gd name="T6" fmla="*/ 203 w 1155"/>
                <a:gd name="T7" fmla="*/ 25 h 994"/>
                <a:gd name="T8" fmla="*/ 239 w 1155"/>
                <a:gd name="T9" fmla="*/ 146 h 994"/>
                <a:gd name="T10" fmla="*/ 336 w 1155"/>
                <a:gd name="T11" fmla="*/ 137 h 994"/>
                <a:gd name="T12" fmla="*/ 351 w 1155"/>
                <a:gd name="T13" fmla="*/ 169 h 994"/>
                <a:gd name="T14" fmla="*/ 359 w 1155"/>
                <a:gd name="T15" fmla="*/ 234 h 994"/>
                <a:gd name="T16" fmla="*/ 375 w 1155"/>
                <a:gd name="T17" fmla="*/ 252 h 994"/>
                <a:gd name="T18" fmla="*/ 471 w 1155"/>
                <a:gd name="T19" fmla="*/ 271 h 994"/>
                <a:gd name="T20" fmla="*/ 554 w 1155"/>
                <a:gd name="T21" fmla="*/ 267 h 994"/>
                <a:gd name="T22" fmla="*/ 528 w 1155"/>
                <a:gd name="T23" fmla="*/ 314 h 994"/>
                <a:gd name="T24" fmla="*/ 556 w 1155"/>
                <a:gd name="T25" fmla="*/ 378 h 994"/>
                <a:gd name="T26" fmla="*/ 622 w 1155"/>
                <a:gd name="T27" fmla="*/ 468 h 994"/>
                <a:gd name="T28" fmla="*/ 647 w 1155"/>
                <a:gd name="T29" fmla="*/ 516 h 994"/>
                <a:gd name="T30" fmla="*/ 681 w 1155"/>
                <a:gd name="T31" fmla="*/ 500 h 994"/>
                <a:gd name="T32" fmla="*/ 692 w 1155"/>
                <a:gd name="T33" fmla="*/ 458 h 994"/>
                <a:gd name="T34" fmla="*/ 697 w 1155"/>
                <a:gd name="T35" fmla="*/ 389 h 994"/>
                <a:gd name="T36" fmla="*/ 727 w 1155"/>
                <a:gd name="T37" fmla="*/ 403 h 994"/>
                <a:gd name="T38" fmla="*/ 807 w 1155"/>
                <a:gd name="T39" fmla="*/ 464 h 994"/>
                <a:gd name="T40" fmla="*/ 796 w 1155"/>
                <a:gd name="T41" fmla="*/ 519 h 994"/>
                <a:gd name="T42" fmla="*/ 754 w 1155"/>
                <a:gd name="T43" fmla="*/ 534 h 994"/>
                <a:gd name="T44" fmla="*/ 710 w 1155"/>
                <a:gd name="T45" fmla="*/ 540 h 994"/>
                <a:gd name="T46" fmla="*/ 690 w 1155"/>
                <a:gd name="T47" fmla="*/ 556 h 994"/>
                <a:gd name="T48" fmla="*/ 697 w 1155"/>
                <a:gd name="T49" fmla="*/ 596 h 994"/>
                <a:gd name="T50" fmla="*/ 687 w 1155"/>
                <a:gd name="T51" fmla="*/ 646 h 994"/>
                <a:gd name="T52" fmla="*/ 662 w 1155"/>
                <a:gd name="T53" fmla="*/ 671 h 994"/>
                <a:gd name="T54" fmla="*/ 634 w 1155"/>
                <a:gd name="T55" fmla="*/ 711 h 994"/>
                <a:gd name="T56" fmla="*/ 572 w 1155"/>
                <a:gd name="T57" fmla="*/ 704 h 994"/>
                <a:gd name="T58" fmla="*/ 547 w 1155"/>
                <a:gd name="T59" fmla="*/ 679 h 994"/>
                <a:gd name="T60" fmla="*/ 501 w 1155"/>
                <a:gd name="T61" fmla="*/ 623 h 994"/>
                <a:gd name="T62" fmla="*/ 448 w 1155"/>
                <a:gd name="T63" fmla="*/ 624 h 994"/>
                <a:gd name="T64" fmla="*/ 413 w 1155"/>
                <a:gd name="T65" fmla="*/ 620 h 994"/>
                <a:gd name="T66" fmla="*/ 387 w 1155"/>
                <a:gd name="T67" fmla="*/ 587 h 994"/>
                <a:gd name="T68" fmla="*/ 431 w 1155"/>
                <a:gd name="T69" fmla="*/ 595 h 994"/>
                <a:gd name="T70" fmla="*/ 458 w 1155"/>
                <a:gd name="T71" fmla="*/ 540 h 994"/>
                <a:gd name="T72" fmla="*/ 487 w 1155"/>
                <a:gd name="T73" fmla="*/ 458 h 994"/>
                <a:gd name="T74" fmla="*/ 429 w 1155"/>
                <a:gd name="T75" fmla="*/ 351 h 994"/>
                <a:gd name="T76" fmla="*/ 344 w 1155"/>
                <a:gd name="T77" fmla="*/ 310 h 994"/>
                <a:gd name="T78" fmla="*/ 246 w 1155"/>
                <a:gd name="T79" fmla="*/ 248 h 994"/>
                <a:gd name="T80" fmla="*/ 149 w 1155"/>
                <a:gd name="T81" fmla="*/ 274 h 994"/>
                <a:gd name="T82" fmla="*/ 77 w 1155"/>
                <a:gd name="T83" fmla="*/ 244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5" name="Freeform 1085"/>
            <p:cNvSpPr/>
            <p:nvPr/>
          </p:nvSpPr>
          <p:spPr bwMode="auto">
            <a:xfrm rot="356891">
              <a:off x="1040780" y="2090767"/>
              <a:ext cx="1717775" cy="1330093"/>
            </a:xfrm>
            <a:custGeom>
              <a:avLst/>
              <a:gdLst>
                <a:gd name="T0" fmla="*/ 818 w 1707"/>
                <a:gd name="T1" fmla="*/ 31 h 1305"/>
                <a:gd name="T2" fmla="*/ 854 w 1707"/>
                <a:gd name="T3" fmla="*/ 80 h 1305"/>
                <a:gd name="T4" fmla="*/ 906 w 1707"/>
                <a:gd name="T5" fmla="*/ 115 h 1305"/>
                <a:gd name="T6" fmla="*/ 950 w 1707"/>
                <a:gd name="T7" fmla="*/ 206 h 1305"/>
                <a:gd name="T8" fmla="*/ 926 w 1707"/>
                <a:gd name="T9" fmla="*/ 278 h 1305"/>
                <a:gd name="T10" fmla="*/ 1054 w 1707"/>
                <a:gd name="T11" fmla="*/ 338 h 1305"/>
                <a:gd name="T12" fmla="*/ 1144 w 1707"/>
                <a:gd name="T13" fmla="*/ 408 h 1305"/>
                <a:gd name="T14" fmla="*/ 1190 w 1707"/>
                <a:gd name="T15" fmla="*/ 511 h 1305"/>
                <a:gd name="T16" fmla="*/ 1157 w 1707"/>
                <a:gd name="T17" fmla="*/ 558 h 1305"/>
                <a:gd name="T18" fmla="*/ 1037 w 1707"/>
                <a:gd name="T19" fmla="*/ 627 h 1305"/>
                <a:gd name="T20" fmla="*/ 1019 w 1707"/>
                <a:gd name="T21" fmla="*/ 735 h 1305"/>
                <a:gd name="T22" fmla="*/ 849 w 1707"/>
                <a:gd name="T23" fmla="*/ 788 h 1305"/>
                <a:gd name="T24" fmla="*/ 880 w 1707"/>
                <a:gd name="T25" fmla="*/ 886 h 1305"/>
                <a:gd name="T26" fmla="*/ 860 w 1707"/>
                <a:gd name="T27" fmla="*/ 921 h 1305"/>
                <a:gd name="T28" fmla="*/ 836 w 1707"/>
                <a:gd name="T29" fmla="*/ 942 h 1305"/>
                <a:gd name="T30" fmla="*/ 769 w 1707"/>
                <a:gd name="T31" fmla="*/ 925 h 1305"/>
                <a:gd name="T32" fmla="*/ 652 w 1707"/>
                <a:gd name="T33" fmla="*/ 907 h 1305"/>
                <a:gd name="T34" fmla="*/ 536 w 1707"/>
                <a:gd name="T35" fmla="*/ 930 h 1305"/>
                <a:gd name="T36" fmla="*/ 446 w 1707"/>
                <a:gd name="T37" fmla="*/ 914 h 1305"/>
                <a:gd name="T38" fmla="*/ 343 w 1707"/>
                <a:gd name="T39" fmla="*/ 923 h 1305"/>
                <a:gd name="T40" fmla="*/ 286 w 1707"/>
                <a:gd name="T41" fmla="*/ 894 h 1305"/>
                <a:gd name="T42" fmla="*/ 224 w 1707"/>
                <a:gd name="T43" fmla="*/ 850 h 1305"/>
                <a:gd name="T44" fmla="*/ 91 w 1707"/>
                <a:gd name="T45" fmla="*/ 824 h 1305"/>
                <a:gd name="T46" fmla="*/ 73 w 1707"/>
                <a:gd name="T47" fmla="*/ 771 h 1305"/>
                <a:gd name="T48" fmla="*/ 45 w 1707"/>
                <a:gd name="T49" fmla="*/ 733 h 1305"/>
                <a:gd name="T50" fmla="*/ 27 w 1707"/>
                <a:gd name="T51" fmla="*/ 696 h 1305"/>
                <a:gd name="T52" fmla="*/ 45 w 1707"/>
                <a:gd name="T53" fmla="*/ 653 h 1305"/>
                <a:gd name="T54" fmla="*/ 7 w 1707"/>
                <a:gd name="T55" fmla="*/ 601 h 1305"/>
                <a:gd name="T56" fmla="*/ 4 w 1707"/>
                <a:gd name="T57" fmla="*/ 544 h 1305"/>
                <a:gd name="T58" fmla="*/ 27 w 1707"/>
                <a:gd name="T59" fmla="*/ 508 h 1305"/>
                <a:gd name="T60" fmla="*/ 94 w 1707"/>
                <a:gd name="T61" fmla="*/ 484 h 1305"/>
                <a:gd name="T62" fmla="*/ 127 w 1707"/>
                <a:gd name="T63" fmla="*/ 487 h 1305"/>
                <a:gd name="T64" fmla="*/ 163 w 1707"/>
                <a:gd name="T65" fmla="*/ 507 h 1305"/>
                <a:gd name="T66" fmla="*/ 286 w 1707"/>
                <a:gd name="T67" fmla="*/ 463 h 1305"/>
                <a:gd name="T68" fmla="*/ 387 w 1707"/>
                <a:gd name="T69" fmla="*/ 394 h 1305"/>
                <a:gd name="T70" fmla="*/ 420 w 1707"/>
                <a:gd name="T71" fmla="*/ 363 h 1305"/>
                <a:gd name="T72" fmla="*/ 401 w 1707"/>
                <a:gd name="T73" fmla="*/ 248 h 1305"/>
                <a:gd name="T74" fmla="*/ 490 w 1707"/>
                <a:gd name="T75" fmla="*/ 226 h 1305"/>
                <a:gd name="T76" fmla="*/ 531 w 1707"/>
                <a:gd name="T77" fmla="*/ 248 h 1305"/>
                <a:gd name="T78" fmla="*/ 577 w 1707"/>
                <a:gd name="T79" fmla="*/ 118 h 1305"/>
                <a:gd name="T80" fmla="*/ 649 w 1707"/>
                <a:gd name="T81" fmla="*/ 136 h 1305"/>
                <a:gd name="T82" fmla="*/ 711 w 1707"/>
                <a:gd name="T83" fmla="*/ 60 h 1305"/>
                <a:gd name="T84" fmla="*/ 766 w 1707"/>
                <a:gd name="T85" fmla="*/ 26 h 1305"/>
                <a:gd name="T86" fmla="*/ 812 w 1707"/>
                <a:gd name="T87" fmla="*/ 7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6" name="Freeform 1086"/>
            <p:cNvSpPr/>
            <p:nvPr/>
          </p:nvSpPr>
          <p:spPr bwMode="auto">
            <a:xfrm rot="356891">
              <a:off x="3381237" y="3290325"/>
              <a:ext cx="423203" cy="775132"/>
            </a:xfrm>
            <a:custGeom>
              <a:avLst/>
              <a:gdLst>
                <a:gd name="T0" fmla="*/ 244 w 420"/>
                <a:gd name="T1" fmla="*/ 328 h 761"/>
                <a:gd name="T2" fmla="*/ 238 w 420"/>
                <a:gd name="T3" fmla="*/ 185 h 761"/>
                <a:gd name="T4" fmla="*/ 258 w 420"/>
                <a:gd name="T5" fmla="*/ 137 h 761"/>
                <a:gd name="T6" fmla="*/ 257 w 420"/>
                <a:gd name="T7" fmla="*/ 74 h 761"/>
                <a:gd name="T8" fmla="*/ 268 w 420"/>
                <a:gd name="T9" fmla="*/ 28 h 761"/>
                <a:gd name="T10" fmla="*/ 259 w 420"/>
                <a:gd name="T11" fmla="*/ 0 h 761"/>
                <a:gd name="T12" fmla="*/ 215 w 420"/>
                <a:gd name="T13" fmla="*/ 15 h 761"/>
                <a:gd name="T14" fmla="*/ 200 w 420"/>
                <a:gd name="T15" fmla="*/ 56 h 761"/>
                <a:gd name="T16" fmla="*/ 183 w 420"/>
                <a:gd name="T17" fmla="*/ 69 h 761"/>
                <a:gd name="T18" fmla="*/ 125 w 420"/>
                <a:gd name="T19" fmla="*/ 139 h 761"/>
                <a:gd name="T20" fmla="*/ 82 w 420"/>
                <a:gd name="T21" fmla="*/ 137 h 761"/>
                <a:gd name="T22" fmla="*/ 72 w 420"/>
                <a:gd name="T23" fmla="*/ 183 h 761"/>
                <a:gd name="T24" fmla="*/ 125 w 420"/>
                <a:gd name="T25" fmla="*/ 217 h 761"/>
                <a:gd name="T26" fmla="*/ 156 w 420"/>
                <a:gd name="T27" fmla="*/ 250 h 761"/>
                <a:gd name="T28" fmla="*/ 151 w 420"/>
                <a:gd name="T29" fmla="*/ 295 h 761"/>
                <a:gd name="T30" fmla="*/ 109 w 420"/>
                <a:gd name="T31" fmla="*/ 311 h 761"/>
                <a:gd name="T32" fmla="*/ 103 w 420"/>
                <a:gd name="T33" fmla="*/ 320 h 761"/>
                <a:gd name="T34" fmla="*/ 75 w 420"/>
                <a:gd name="T35" fmla="*/ 336 h 761"/>
                <a:gd name="T36" fmla="*/ 40 w 420"/>
                <a:gd name="T37" fmla="*/ 328 h 761"/>
                <a:gd name="T38" fmla="*/ 40 w 420"/>
                <a:gd name="T39" fmla="*/ 343 h 761"/>
                <a:gd name="T40" fmla="*/ 27 w 420"/>
                <a:gd name="T41" fmla="*/ 367 h 761"/>
                <a:gd name="T42" fmla="*/ 32 w 420"/>
                <a:gd name="T43" fmla="*/ 413 h 761"/>
                <a:gd name="T44" fmla="*/ 36 w 420"/>
                <a:gd name="T45" fmla="*/ 433 h 761"/>
                <a:gd name="T46" fmla="*/ 0 w 420"/>
                <a:gd name="T47" fmla="*/ 441 h 761"/>
                <a:gd name="T48" fmla="*/ 4 w 420"/>
                <a:gd name="T49" fmla="*/ 481 h 761"/>
                <a:gd name="T50" fmla="*/ 18 w 420"/>
                <a:gd name="T51" fmla="*/ 498 h 761"/>
                <a:gd name="T52" fmla="*/ 68 w 420"/>
                <a:gd name="T53" fmla="*/ 491 h 761"/>
                <a:gd name="T54" fmla="*/ 78 w 420"/>
                <a:gd name="T55" fmla="*/ 507 h 761"/>
                <a:gd name="T56" fmla="*/ 131 w 420"/>
                <a:gd name="T57" fmla="*/ 529 h 761"/>
                <a:gd name="T58" fmla="*/ 193 w 420"/>
                <a:gd name="T59" fmla="*/ 537 h 761"/>
                <a:gd name="T60" fmla="*/ 224 w 420"/>
                <a:gd name="T61" fmla="*/ 546 h 761"/>
                <a:gd name="T62" fmla="*/ 216 w 420"/>
                <a:gd name="T63" fmla="*/ 514 h 761"/>
                <a:gd name="T64" fmla="*/ 244 w 420"/>
                <a:gd name="T65" fmla="*/ 484 h 761"/>
                <a:gd name="T66" fmla="*/ 238 w 420"/>
                <a:gd name="T67" fmla="*/ 469 h 761"/>
                <a:gd name="T68" fmla="*/ 210 w 420"/>
                <a:gd name="T69" fmla="*/ 451 h 761"/>
                <a:gd name="T70" fmla="*/ 263 w 420"/>
                <a:gd name="T71" fmla="*/ 446 h 761"/>
                <a:gd name="T72" fmla="*/ 279 w 420"/>
                <a:gd name="T73" fmla="*/ 451 h 761"/>
                <a:gd name="T74" fmla="*/ 293 w 420"/>
                <a:gd name="T75" fmla="*/ 420 h 761"/>
                <a:gd name="T76" fmla="*/ 251 w 420"/>
                <a:gd name="T77" fmla="*/ 347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7" name="Freeform 1087"/>
            <p:cNvSpPr/>
            <p:nvPr/>
          </p:nvSpPr>
          <p:spPr bwMode="auto">
            <a:xfrm rot="356891">
              <a:off x="3726640" y="3623281"/>
              <a:ext cx="510566" cy="468709"/>
            </a:xfrm>
            <a:custGeom>
              <a:avLst/>
              <a:gdLst>
                <a:gd name="T0" fmla="*/ 41 w 506"/>
                <a:gd name="T1" fmla="*/ 231 h 460"/>
                <a:gd name="T2" fmla="*/ 92 w 506"/>
                <a:gd name="T3" fmla="*/ 278 h 460"/>
                <a:gd name="T4" fmla="*/ 134 w 506"/>
                <a:gd name="T5" fmla="*/ 287 h 460"/>
                <a:gd name="T6" fmla="*/ 173 w 506"/>
                <a:gd name="T7" fmla="*/ 280 h 460"/>
                <a:gd name="T8" fmla="*/ 185 w 506"/>
                <a:gd name="T9" fmla="*/ 287 h 460"/>
                <a:gd name="T10" fmla="*/ 198 w 506"/>
                <a:gd name="T11" fmla="*/ 280 h 460"/>
                <a:gd name="T12" fmla="*/ 208 w 506"/>
                <a:gd name="T13" fmla="*/ 288 h 460"/>
                <a:gd name="T14" fmla="*/ 213 w 506"/>
                <a:gd name="T15" fmla="*/ 304 h 460"/>
                <a:gd name="T16" fmla="*/ 232 w 506"/>
                <a:gd name="T17" fmla="*/ 316 h 460"/>
                <a:gd name="T18" fmla="*/ 256 w 506"/>
                <a:gd name="T19" fmla="*/ 316 h 460"/>
                <a:gd name="T20" fmla="*/ 275 w 506"/>
                <a:gd name="T21" fmla="*/ 332 h 460"/>
                <a:gd name="T22" fmla="*/ 291 w 506"/>
                <a:gd name="T23" fmla="*/ 323 h 460"/>
                <a:gd name="T24" fmla="*/ 304 w 506"/>
                <a:gd name="T25" fmla="*/ 332 h 460"/>
                <a:gd name="T26" fmla="*/ 315 w 506"/>
                <a:gd name="T27" fmla="*/ 309 h 460"/>
                <a:gd name="T28" fmla="*/ 330 w 506"/>
                <a:gd name="T29" fmla="*/ 301 h 460"/>
                <a:gd name="T30" fmla="*/ 333 w 506"/>
                <a:gd name="T31" fmla="*/ 284 h 460"/>
                <a:gd name="T32" fmla="*/ 326 w 506"/>
                <a:gd name="T33" fmla="*/ 251 h 460"/>
                <a:gd name="T34" fmla="*/ 324 w 506"/>
                <a:gd name="T35" fmla="*/ 249 h 460"/>
                <a:gd name="T36" fmla="*/ 309 w 506"/>
                <a:gd name="T37" fmla="*/ 264 h 460"/>
                <a:gd name="T38" fmla="*/ 285 w 506"/>
                <a:gd name="T39" fmla="*/ 245 h 460"/>
                <a:gd name="T40" fmla="*/ 269 w 506"/>
                <a:gd name="T41" fmla="*/ 224 h 460"/>
                <a:gd name="T42" fmla="*/ 285 w 506"/>
                <a:gd name="T43" fmla="*/ 210 h 460"/>
                <a:gd name="T44" fmla="*/ 289 w 506"/>
                <a:gd name="T45" fmla="*/ 188 h 460"/>
                <a:gd name="T46" fmla="*/ 301 w 506"/>
                <a:gd name="T47" fmla="*/ 180 h 460"/>
                <a:gd name="T48" fmla="*/ 299 w 506"/>
                <a:gd name="T49" fmla="*/ 150 h 460"/>
                <a:gd name="T50" fmla="*/ 307 w 506"/>
                <a:gd name="T51" fmla="*/ 145 h 460"/>
                <a:gd name="T52" fmla="*/ 321 w 506"/>
                <a:gd name="T53" fmla="*/ 153 h 460"/>
                <a:gd name="T54" fmla="*/ 330 w 506"/>
                <a:gd name="T55" fmla="*/ 167 h 460"/>
                <a:gd name="T56" fmla="*/ 348 w 506"/>
                <a:gd name="T57" fmla="*/ 153 h 460"/>
                <a:gd name="T58" fmla="*/ 355 w 506"/>
                <a:gd name="T59" fmla="*/ 145 h 460"/>
                <a:gd name="T60" fmla="*/ 352 w 506"/>
                <a:gd name="T61" fmla="*/ 130 h 460"/>
                <a:gd name="T62" fmla="*/ 330 w 506"/>
                <a:gd name="T63" fmla="*/ 118 h 460"/>
                <a:gd name="T64" fmla="*/ 325 w 506"/>
                <a:gd name="T65" fmla="*/ 103 h 460"/>
                <a:gd name="T66" fmla="*/ 286 w 506"/>
                <a:gd name="T67" fmla="*/ 109 h 460"/>
                <a:gd name="T68" fmla="*/ 262 w 506"/>
                <a:gd name="T69" fmla="*/ 86 h 460"/>
                <a:gd name="T70" fmla="*/ 251 w 506"/>
                <a:gd name="T71" fmla="*/ 83 h 460"/>
                <a:gd name="T72" fmla="*/ 251 w 506"/>
                <a:gd name="T73" fmla="*/ 68 h 460"/>
                <a:gd name="T74" fmla="*/ 305 w 506"/>
                <a:gd name="T75" fmla="*/ 6 h 460"/>
                <a:gd name="T76" fmla="*/ 285 w 506"/>
                <a:gd name="T77" fmla="*/ 12 h 460"/>
                <a:gd name="T78" fmla="*/ 273 w 506"/>
                <a:gd name="T79" fmla="*/ 20 h 460"/>
                <a:gd name="T80" fmla="*/ 269 w 506"/>
                <a:gd name="T81" fmla="*/ 13 h 460"/>
                <a:gd name="T82" fmla="*/ 269 w 506"/>
                <a:gd name="T83" fmla="*/ 4 h 460"/>
                <a:gd name="T84" fmla="*/ 259 w 506"/>
                <a:gd name="T85" fmla="*/ 0 h 460"/>
                <a:gd name="T86" fmla="*/ 234 w 506"/>
                <a:gd name="T87" fmla="*/ 10 h 460"/>
                <a:gd name="T88" fmla="*/ 173 w 506"/>
                <a:gd name="T89" fmla="*/ 2 h 460"/>
                <a:gd name="T90" fmla="*/ 169 w 506"/>
                <a:gd name="T91" fmla="*/ 54 h 460"/>
                <a:gd name="T92" fmla="*/ 140 w 506"/>
                <a:gd name="T93" fmla="*/ 78 h 460"/>
                <a:gd name="T94" fmla="*/ 100 w 506"/>
                <a:gd name="T95" fmla="*/ 86 h 460"/>
                <a:gd name="T96" fmla="*/ 45 w 506"/>
                <a:gd name="T97" fmla="*/ 126 h 460"/>
                <a:gd name="T98" fmla="*/ 0 w 506"/>
                <a:gd name="T99" fmla="*/ 138 h 460"/>
                <a:gd name="T100" fmla="*/ 0 w 506"/>
                <a:gd name="T101" fmla="*/ 146 h 460"/>
                <a:gd name="T102" fmla="*/ 41 w 506"/>
                <a:gd name="T103" fmla="*/ 212 h 460"/>
                <a:gd name="T104" fmla="*/ 41 w 506"/>
                <a:gd name="T105" fmla="*/ 231 h 460"/>
                <a:gd name="T106" fmla="*/ 41 w 506"/>
                <a:gd name="T107" fmla="*/ 231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8" name="Freeform 1088"/>
            <p:cNvSpPr/>
            <p:nvPr/>
          </p:nvSpPr>
          <p:spPr bwMode="auto">
            <a:xfrm rot="356891">
              <a:off x="3743789" y="3192059"/>
              <a:ext cx="294994" cy="618516"/>
            </a:xfrm>
            <a:custGeom>
              <a:avLst/>
              <a:gdLst>
                <a:gd name="T0" fmla="*/ 13 w 292"/>
                <a:gd name="T1" fmla="*/ 440 h 606"/>
                <a:gd name="T2" fmla="*/ 59 w 292"/>
                <a:gd name="T3" fmla="*/ 427 h 606"/>
                <a:gd name="T4" fmla="*/ 114 w 292"/>
                <a:gd name="T5" fmla="*/ 387 h 606"/>
                <a:gd name="T6" fmla="*/ 153 w 292"/>
                <a:gd name="T7" fmla="*/ 379 h 606"/>
                <a:gd name="T8" fmla="*/ 184 w 292"/>
                <a:gd name="T9" fmla="*/ 355 h 606"/>
                <a:gd name="T10" fmla="*/ 186 w 292"/>
                <a:gd name="T11" fmla="*/ 301 h 606"/>
                <a:gd name="T12" fmla="*/ 172 w 292"/>
                <a:gd name="T13" fmla="*/ 282 h 606"/>
                <a:gd name="T14" fmla="*/ 177 w 292"/>
                <a:gd name="T15" fmla="*/ 266 h 606"/>
                <a:gd name="T16" fmla="*/ 186 w 292"/>
                <a:gd name="T17" fmla="*/ 252 h 606"/>
                <a:gd name="T18" fmla="*/ 191 w 292"/>
                <a:gd name="T19" fmla="*/ 229 h 606"/>
                <a:gd name="T20" fmla="*/ 199 w 292"/>
                <a:gd name="T21" fmla="*/ 213 h 606"/>
                <a:gd name="T22" fmla="*/ 184 w 292"/>
                <a:gd name="T23" fmla="*/ 182 h 606"/>
                <a:gd name="T24" fmla="*/ 162 w 292"/>
                <a:gd name="T25" fmla="*/ 156 h 606"/>
                <a:gd name="T26" fmla="*/ 174 w 292"/>
                <a:gd name="T27" fmla="*/ 113 h 606"/>
                <a:gd name="T28" fmla="*/ 200 w 292"/>
                <a:gd name="T29" fmla="*/ 96 h 606"/>
                <a:gd name="T30" fmla="*/ 206 w 292"/>
                <a:gd name="T31" fmla="*/ 68 h 606"/>
                <a:gd name="T32" fmla="*/ 194 w 292"/>
                <a:gd name="T33" fmla="*/ 45 h 606"/>
                <a:gd name="T34" fmla="*/ 194 w 292"/>
                <a:gd name="T35" fmla="*/ 15 h 606"/>
                <a:gd name="T36" fmla="*/ 177 w 292"/>
                <a:gd name="T37" fmla="*/ 0 h 606"/>
                <a:gd name="T38" fmla="*/ 137 w 292"/>
                <a:gd name="T39" fmla="*/ 20 h 606"/>
                <a:gd name="T40" fmla="*/ 132 w 292"/>
                <a:gd name="T41" fmla="*/ 14 h 606"/>
                <a:gd name="T42" fmla="*/ 110 w 292"/>
                <a:gd name="T43" fmla="*/ 31 h 606"/>
                <a:gd name="T44" fmla="*/ 93 w 292"/>
                <a:gd name="T45" fmla="*/ 29 h 606"/>
                <a:gd name="T46" fmla="*/ 59 w 292"/>
                <a:gd name="T47" fmla="*/ 80 h 606"/>
                <a:gd name="T48" fmla="*/ 47 w 292"/>
                <a:gd name="T49" fmla="*/ 80 h 606"/>
                <a:gd name="T50" fmla="*/ 29 w 292"/>
                <a:gd name="T51" fmla="*/ 96 h 606"/>
                <a:gd name="T52" fmla="*/ 30 w 292"/>
                <a:gd name="T53" fmla="*/ 119 h 606"/>
                <a:gd name="T54" fmla="*/ 21 w 292"/>
                <a:gd name="T55" fmla="*/ 138 h 606"/>
                <a:gd name="T56" fmla="*/ 18 w 292"/>
                <a:gd name="T57" fmla="*/ 164 h 606"/>
                <a:gd name="T58" fmla="*/ 2 w 292"/>
                <a:gd name="T59" fmla="*/ 191 h 606"/>
                <a:gd name="T60" fmla="*/ 20 w 292"/>
                <a:gd name="T61" fmla="*/ 229 h 606"/>
                <a:gd name="T62" fmla="*/ 13 w 292"/>
                <a:gd name="T63" fmla="*/ 252 h 606"/>
                <a:gd name="T64" fmla="*/ 0 w 292"/>
                <a:gd name="T65" fmla="*/ 277 h 606"/>
                <a:gd name="T66" fmla="*/ 20 w 292"/>
                <a:gd name="T67" fmla="*/ 371 h 606"/>
                <a:gd name="T68" fmla="*/ 6 w 292"/>
                <a:gd name="T69" fmla="*/ 421 h 606"/>
                <a:gd name="T70" fmla="*/ 13 w 292"/>
                <a:gd name="T71" fmla="*/ 440 h 606"/>
                <a:gd name="T72" fmla="*/ 13 w 292"/>
                <a:gd name="T73" fmla="*/ 440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79" name="Freeform 1089"/>
            <p:cNvSpPr/>
            <p:nvPr/>
          </p:nvSpPr>
          <p:spPr bwMode="auto">
            <a:xfrm rot="356891">
              <a:off x="4112364" y="3435000"/>
              <a:ext cx="553681" cy="384729"/>
            </a:xfrm>
            <a:custGeom>
              <a:avLst/>
              <a:gdLst>
                <a:gd name="T0" fmla="*/ 85 w 549"/>
                <a:gd name="T1" fmla="*/ 263 h 378"/>
                <a:gd name="T2" fmla="*/ 88 w 549"/>
                <a:gd name="T3" fmla="*/ 248 h 378"/>
                <a:gd name="T4" fmla="*/ 102 w 549"/>
                <a:gd name="T5" fmla="*/ 241 h 378"/>
                <a:gd name="T6" fmla="*/ 126 w 549"/>
                <a:gd name="T7" fmla="*/ 263 h 378"/>
                <a:gd name="T8" fmla="*/ 134 w 549"/>
                <a:gd name="T9" fmla="*/ 263 h 378"/>
                <a:gd name="T10" fmla="*/ 157 w 549"/>
                <a:gd name="T11" fmla="*/ 260 h 378"/>
                <a:gd name="T12" fmla="*/ 171 w 549"/>
                <a:gd name="T13" fmla="*/ 248 h 378"/>
                <a:gd name="T14" fmla="*/ 188 w 549"/>
                <a:gd name="T15" fmla="*/ 265 h 378"/>
                <a:gd name="T16" fmla="*/ 197 w 549"/>
                <a:gd name="T17" fmla="*/ 251 h 378"/>
                <a:gd name="T18" fmla="*/ 199 w 549"/>
                <a:gd name="T19" fmla="*/ 242 h 378"/>
                <a:gd name="T20" fmla="*/ 214 w 549"/>
                <a:gd name="T21" fmla="*/ 234 h 378"/>
                <a:gd name="T22" fmla="*/ 218 w 549"/>
                <a:gd name="T23" fmla="*/ 214 h 378"/>
                <a:gd name="T24" fmla="*/ 235 w 549"/>
                <a:gd name="T25" fmla="*/ 212 h 378"/>
                <a:gd name="T26" fmla="*/ 276 w 549"/>
                <a:gd name="T27" fmla="*/ 136 h 378"/>
                <a:gd name="T28" fmla="*/ 269 w 549"/>
                <a:gd name="T29" fmla="*/ 124 h 378"/>
                <a:gd name="T30" fmla="*/ 276 w 549"/>
                <a:gd name="T31" fmla="*/ 115 h 378"/>
                <a:gd name="T32" fmla="*/ 287 w 549"/>
                <a:gd name="T33" fmla="*/ 119 h 378"/>
                <a:gd name="T34" fmla="*/ 300 w 549"/>
                <a:gd name="T35" fmla="*/ 111 h 378"/>
                <a:gd name="T36" fmla="*/ 308 w 549"/>
                <a:gd name="T37" fmla="*/ 93 h 378"/>
                <a:gd name="T38" fmla="*/ 344 w 549"/>
                <a:gd name="T39" fmla="*/ 59 h 378"/>
                <a:gd name="T40" fmla="*/ 371 w 549"/>
                <a:gd name="T41" fmla="*/ 50 h 378"/>
                <a:gd name="T42" fmla="*/ 385 w 549"/>
                <a:gd name="T43" fmla="*/ 38 h 378"/>
                <a:gd name="T44" fmla="*/ 380 w 549"/>
                <a:gd name="T45" fmla="*/ 12 h 378"/>
                <a:gd name="T46" fmla="*/ 362 w 549"/>
                <a:gd name="T47" fmla="*/ 10 h 378"/>
                <a:gd name="T48" fmla="*/ 320 w 549"/>
                <a:gd name="T49" fmla="*/ 13 h 378"/>
                <a:gd name="T50" fmla="*/ 292 w 549"/>
                <a:gd name="T51" fmla="*/ 0 h 378"/>
                <a:gd name="T52" fmla="*/ 274 w 549"/>
                <a:gd name="T53" fmla="*/ 4 h 378"/>
                <a:gd name="T54" fmla="*/ 231 w 549"/>
                <a:gd name="T55" fmla="*/ 59 h 378"/>
                <a:gd name="T56" fmla="*/ 218 w 549"/>
                <a:gd name="T57" fmla="*/ 68 h 378"/>
                <a:gd name="T58" fmla="*/ 191 w 549"/>
                <a:gd name="T59" fmla="*/ 56 h 378"/>
                <a:gd name="T60" fmla="*/ 188 w 549"/>
                <a:gd name="T61" fmla="*/ 41 h 378"/>
                <a:gd name="T62" fmla="*/ 182 w 549"/>
                <a:gd name="T63" fmla="*/ 15 h 378"/>
                <a:gd name="T64" fmla="*/ 167 w 549"/>
                <a:gd name="T65" fmla="*/ 6 h 378"/>
                <a:gd name="T66" fmla="*/ 143 w 549"/>
                <a:gd name="T67" fmla="*/ 12 h 378"/>
                <a:gd name="T68" fmla="*/ 127 w 549"/>
                <a:gd name="T69" fmla="*/ 2 h 378"/>
                <a:gd name="T70" fmla="*/ 104 w 549"/>
                <a:gd name="T71" fmla="*/ 31 h 378"/>
                <a:gd name="T72" fmla="*/ 80 w 549"/>
                <a:gd name="T73" fmla="*/ 38 h 378"/>
                <a:gd name="T74" fmla="*/ 46 w 549"/>
                <a:gd name="T75" fmla="*/ 69 h 378"/>
                <a:gd name="T76" fmla="*/ 10 w 549"/>
                <a:gd name="T77" fmla="*/ 140 h 378"/>
                <a:gd name="T78" fmla="*/ 18 w 549"/>
                <a:gd name="T79" fmla="*/ 159 h 378"/>
                <a:gd name="T80" fmla="*/ 18 w 549"/>
                <a:gd name="T81" fmla="*/ 167 h 378"/>
                <a:gd name="T82" fmla="*/ 18 w 549"/>
                <a:gd name="T83" fmla="*/ 176 h 378"/>
                <a:gd name="T84" fmla="*/ 21 w 549"/>
                <a:gd name="T85" fmla="*/ 184 h 378"/>
                <a:gd name="T86" fmla="*/ 35 w 549"/>
                <a:gd name="T87" fmla="*/ 175 h 378"/>
                <a:gd name="T88" fmla="*/ 53 w 549"/>
                <a:gd name="T89" fmla="*/ 170 h 378"/>
                <a:gd name="T90" fmla="*/ 0 w 549"/>
                <a:gd name="T91" fmla="*/ 231 h 378"/>
                <a:gd name="T92" fmla="*/ 0 w 549"/>
                <a:gd name="T93" fmla="*/ 246 h 378"/>
                <a:gd name="T94" fmla="*/ 11 w 549"/>
                <a:gd name="T95" fmla="*/ 248 h 378"/>
                <a:gd name="T96" fmla="*/ 35 w 549"/>
                <a:gd name="T97" fmla="*/ 272 h 378"/>
                <a:gd name="T98" fmla="*/ 74 w 549"/>
                <a:gd name="T99" fmla="*/ 267 h 378"/>
                <a:gd name="T100" fmla="*/ 85 w 549"/>
                <a:gd name="T101" fmla="*/ 263 h 378"/>
                <a:gd name="T102" fmla="*/ 85 w 549"/>
                <a:gd name="T103" fmla="*/ 263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0" name="Freeform 1090"/>
            <p:cNvSpPr/>
            <p:nvPr/>
          </p:nvSpPr>
          <p:spPr bwMode="auto">
            <a:xfrm rot="356891">
              <a:off x="3988374" y="2991081"/>
              <a:ext cx="457241" cy="669587"/>
            </a:xfrm>
            <a:custGeom>
              <a:avLst/>
              <a:gdLst>
                <a:gd name="T0" fmla="*/ 125 w 455"/>
                <a:gd name="T1" fmla="*/ 459 h 658"/>
                <a:gd name="T2" fmla="*/ 152 w 455"/>
                <a:gd name="T3" fmla="*/ 369 h 658"/>
                <a:gd name="T4" fmla="*/ 210 w 455"/>
                <a:gd name="T5" fmla="*/ 331 h 658"/>
                <a:gd name="T6" fmla="*/ 223 w 455"/>
                <a:gd name="T7" fmla="*/ 295 h 658"/>
                <a:gd name="T8" fmla="*/ 198 w 455"/>
                <a:gd name="T9" fmla="*/ 282 h 658"/>
                <a:gd name="T10" fmla="*/ 167 w 455"/>
                <a:gd name="T11" fmla="*/ 265 h 658"/>
                <a:gd name="T12" fmla="*/ 151 w 455"/>
                <a:gd name="T13" fmla="*/ 221 h 658"/>
                <a:gd name="T14" fmla="*/ 122 w 455"/>
                <a:gd name="T15" fmla="*/ 223 h 658"/>
                <a:gd name="T16" fmla="*/ 91 w 455"/>
                <a:gd name="T17" fmla="*/ 216 h 658"/>
                <a:gd name="T18" fmla="*/ 113 w 455"/>
                <a:gd name="T19" fmla="*/ 168 h 658"/>
                <a:gd name="T20" fmla="*/ 139 w 455"/>
                <a:gd name="T21" fmla="*/ 120 h 658"/>
                <a:gd name="T22" fmla="*/ 182 w 455"/>
                <a:gd name="T23" fmla="*/ 140 h 658"/>
                <a:gd name="T24" fmla="*/ 199 w 455"/>
                <a:gd name="T25" fmla="*/ 171 h 658"/>
                <a:gd name="T26" fmla="*/ 203 w 455"/>
                <a:gd name="T27" fmla="*/ 199 h 658"/>
                <a:gd name="T28" fmla="*/ 228 w 455"/>
                <a:gd name="T29" fmla="*/ 229 h 658"/>
                <a:gd name="T30" fmla="*/ 289 w 455"/>
                <a:gd name="T31" fmla="*/ 212 h 658"/>
                <a:gd name="T32" fmla="*/ 315 w 455"/>
                <a:gd name="T33" fmla="*/ 157 h 658"/>
                <a:gd name="T34" fmla="*/ 283 w 455"/>
                <a:gd name="T35" fmla="*/ 128 h 658"/>
                <a:gd name="T36" fmla="*/ 267 w 455"/>
                <a:gd name="T37" fmla="*/ 82 h 658"/>
                <a:gd name="T38" fmla="*/ 210 w 455"/>
                <a:gd name="T39" fmla="*/ 52 h 658"/>
                <a:gd name="T40" fmla="*/ 178 w 455"/>
                <a:gd name="T41" fmla="*/ 0 h 658"/>
                <a:gd name="T42" fmla="*/ 139 w 455"/>
                <a:gd name="T43" fmla="*/ 30 h 658"/>
                <a:gd name="T44" fmla="*/ 141 w 455"/>
                <a:gd name="T45" fmla="*/ 53 h 658"/>
                <a:gd name="T46" fmla="*/ 102 w 455"/>
                <a:gd name="T47" fmla="*/ 66 h 658"/>
                <a:gd name="T48" fmla="*/ 81 w 455"/>
                <a:gd name="T49" fmla="*/ 74 h 658"/>
                <a:gd name="T50" fmla="*/ 45 w 455"/>
                <a:gd name="T51" fmla="*/ 84 h 658"/>
                <a:gd name="T52" fmla="*/ 36 w 455"/>
                <a:gd name="T53" fmla="*/ 53 h 658"/>
                <a:gd name="T54" fmla="*/ 6 w 455"/>
                <a:gd name="T55" fmla="*/ 97 h 658"/>
                <a:gd name="T56" fmla="*/ 19 w 455"/>
                <a:gd name="T57" fmla="*/ 167 h 658"/>
                <a:gd name="T58" fmla="*/ 36 w 455"/>
                <a:gd name="T59" fmla="*/ 212 h 658"/>
                <a:gd name="T60" fmla="*/ 43 w 455"/>
                <a:gd name="T61" fmla="*/ 261 h 658"/>
                <a:gd name="T62" fmla="*/ 4 w 455"/>
                <a:gd name="T63" fmla="*/ 321 h 658"/>
                <a:gd name="T64" fmla="*/ 41 w 455"/>
                <a:gd name="T65" fmla="*/ 377 h 658"/>
                <a:gd name="T66" fmla="*/ 29 w 455"/>
                <a:gd name="T67" fmla="*/ 416 h 658"/>
                <a:gd name="T68" fmla="*/ 15 w 455"/>
                <a:gd name="T69" fmla="*/ 447 h 658"/>
                <a:gd name="T70" fmla="*/ 89 w 455"/>
                <a:gd name="T71" fmla="*/ 473 h 658"/>
                <a:gd name="T72" fmla="*/ 124 w 455"/>
                <a:gd name="T73" fmla="*/ 466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1" name="Freeform 1091"/>
            <p:cNvSpPr/>
            <p:nvPr/>
          </p:nvSpPr>
          <p:spPr bwMode="auto">
            <a:xfrm rot="356891">
              <a:off x="4230602" y="3230851"/>
              <a:ext cx="89634" cy="163425"/>
            </a:xfrm>
            <a:custGeom>
              <a:avLst/>
              <a:gdLst>
                <a:gd name="T0" fmla="*/ 51 w 89"/>
                <a:gd name="T1" fmla="*/ 108 h 160"/>
                <a:gd name="T2" fmla="*/ 32 w 89"/>
                <a:gd name="T3" fmla="*/ 116 h 160"/>
                <a:gd name="T4" fmla="*/ 4 w 89"/>
                <a:gd name="T5" fmla="*/ 108 h 160"/>
                <a:gd name="T6" fmla="*/ 2 w 89"/>
                <a:gd name="T7" fmla="*/ 100 h 160"/>
                <a:gd name="T8" fmla="*/ 0 w 89"/>
                <a:gd name="T9" fmla="*/ 48 h 160"/>
                <a:gd name="T10" fmla="*/ 20 w 89"/>
                <a:gd name="T11" fmla="*/ 39 h 160"/>
                <a:gd name="T12" fmla="*/ 17 w 89"/>
                <a:gd name="T13" fmla="*/ 29 h 160"/>
                <a:gd name="T14" fmla="*/ 21 w 89"/>
                <a:gd name="T15" fmla="*/ 10 h 160"/>
                <a:gd name="T16" fmla="*/ 23 w 89"/>
                <a:gd name="T17" fmla="*/ 0 h 160"/>
                <a:gd name="T18" fmla="*/ 34 w 89"/>
                <a:gd name="T19" fmla="*/ 5 h 160"/>
                <a:gd name="T20" fmla="*/ 38 w 89"/>
                <a:gd name="T21" fmla="*/ 23 h 160"/>
                <a:gd name="T22" fmla="*/ 36 w 89"/>
                <a:gd name="T23" fmla="*/ 33 h 160"/>
                <a:gd name="T24" fmla="*/ 59 w 89"/>
                <a:gd name="T25" fmla="*/ 50 h 160"/>
                <a:gd name="T26" fmla="*/ 61 w 89"/>
                <a:gd name="T27" fmla="*/ 62 h 160"/>
                <a:gd name="T28" fmla="*/ 48 w 89"/>
                <a:gd name="T29" fmla="*/ 72 h 160"/>
                <a:gd name="T30" fmla="*/ 45 w 89"/>
                <a:gd name="T31" fmla="*/ 93 h 160"/>
                <a:gd name="T32" fmla="*/ 51 w 89"/>
                <a:gd name="T33" fmla="*/ 108 h 160"/>
                <a:gd name="T34" fmla="*/ 51 w 89"/>
                <a:gd name="T35" fmla="*/ 108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2" name="Freeform 1092"/>
            <p:cNvSpPr/>
            <p:nvPr/>
          </p:nvSpPr>
          <p:spPr bwMode="auto">
            <a:xfrm rot="356891">
              <a:off x="4129120" y="3159135"/>
              <a:ext cx="142958" cy="155480"/>
            </a:xfrm>
            <a:custGeom>
              <a:avLst/>
              <a:gdLst>
                <a:gd name="T0" fmla="*/ 75 w 142"/>
                <a:gd name="T1" fmla="*/ 93 h 153"/>
                <a:gd name="T2" fmla="*/ 74 w 142"/>
                <a:gd name="T3" fmla="*/ 78 h 153"/>
                <a:gd name="T4" fmla="*/ 68 w 142"/>
                <a:gd name="T5" fmla="*/ 65 h 153"/>
                <a:gd name="T6" fmla="*/ 96 w 142"/>
                <a:gd name="T7" fmla="*/ 56 h 153"/>
                <a:gd name="T8" fmla="*/ 98 w 142"/>
                <a:gd name="T9" fmla="*/ 45 h 153"/>
                <a:gd name="T10" fmla="*/ 91 w 142"/>
                <a:gd name="T11" fmla="*/ 19 h 153"/>
                <a:gd name="T12" fmla="*/ 83 w 142"/>
                <a:gd name="T13" fmla="*/ 19 h 153"/>
                <a:gd name="T14" fmla="*/ 47 w 142"/>
                <a:gd name="T15" fmla="*/ 0 h 153"/>
                <a:gd name="T16" fmla="*/ 28 w 142"/>
                <a:gd name="T17" fmla="*/ 20 h 153"/>
                <a:gd name="T18" fmla="*/ 23 w 142"/>
                <a:gd name="T19" fmla="*/ 47 h 153"/>
                <a:gd name="T20" fmla="*/ 4 w 142"/>
                <a:gd name="T21" fmla="*/ 72 h 153"/>
                <a:gd name="T22" fmla="*/ 0 w 142"/>
                <a:gd name="T23" fmla="*/ 95 h 153"/>
                <a:gd name="T24" fmla="*/ 4 w 142"/>
                <a:gd name="T25" fmla="*/ 107 h 153"/>
                <a:gd name="T26" fmla="*/ 31 w 142"/>
                <a:gd name="T27" fmla="*/ 102 h 153"/>
                <a:gd name="T28" fmla="*/ 51 w 142"/>
                <a:gd name="T29" fmla="*/ 109 h 153"/>
                <a:gd name="T30" fmla="*/ 59 w 142"/>
                <a:gd name="T31" fmla="*/ 99 h 153"/>
                <a:gd name="T32" fmla="*/ 75 w 142"/>
                <a:gd name="T33" fmla="*/ 93 h 153"/>
                <a:gd name="T34" fmla="*/ 75 w 142"/>
                <a:gd name="T35" fmla="*/ 93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3" name="Freeform 1093"/>
            <p:cNvSpPr/>
            <p:nvPr/>
          </p:nvSpPr>
          <p:spPr bwMode="auto">
            <a:xfrm rot="356891">
              <a:off x="3285848" y="3300273"/>
              <a:ext cx="232592" cy="408561"/>
            </a:xfrm>
            <a:custGeom>
              <a:avLst/>
              <a:gdLst>
                <a:gd name="T0" fmla="*/ 152 w 230"/>
                <a:gd name="T1" fmla="*/ 163 h 400"/>
                <a:gd name="T2" fmla="*/ 153 w 230"/>
                <a:gd name="T3" fmla="*/ 131 h 400"/>
                <a:gd name="T4" fmla="*/ 162 w 230"/>
                <a:gd name="T5" fmla="*/ 117 h 400"/>
                <a:gd name="T6" fmla="*/ 158 w 230"/>
                <a:gd name="T7" fmla="*/ 103 h 400"/>
                <a:gd name="T8" fmla="*/ 107 w 230"/>
                <a:gd name="T9" fmla="*/ 84 h 400"/>
                <a:gd name="T10" fmla="*/ 111 w 230"/>
                <a:gd name="T11" fmla="*/ 62 h 400"/>
                <a:gd name="T12" fmla="*/ 127 w 230"/>
                <a:gd name="T13" fmla="*/ 40 h 400"/>
                <a:gd name="T14" fmla="*/ 118 w 230"/>
                <a:gd name="T15" fmla="*/ 5 h 400"/>
                <a:gd name="T16" fmla="*/ 113 w 230"/>
                <a:gd name="T17" fmla="*/ 0 h 400"/>
                <a:gd name="T18" fmla="*/ 80 w 230"/>
                <a:gd name="T19" fmla="*/ 23 h 400"/>
                <a:gd name="T20" fmla="*/ 65 w 230"/>
                <a:gd name="T21" fmla="*/ 74 h 400"/>
                <a:gd name="T22" fmla="*/ 61 w 230"/>
                <a:gd name="T23" fmla="*/ 110 h 400"/>
                <a:gd name="T24" fmla="*/ 33 w 230"/>
                <a:gd name="T25" fmla="*/ 131 h 400"/>
                <a:gd name="T26" fmla="*/ 19 w 230"/>
                <a:gd name="T27" fmla="*/ 138 h 400"/>
                <a:gd name="T28" fmla="*/ 0 w 230"/>
                <a:gd name="T29" fmla="*/ 142 h 400"/>
                <a:gd name="T30" fmla="*/ 42 w 230"/>
                <a:gd name="T31" fmla="*/ 196 h 400"/>
                <a:gd name="T32" fmla="*/ 50 w 230"/>
                <a:gd name="T33" fmla="*/ 237 h 400"/>
                <a:gd name="T34" fmla="*/ 47 w 230"/>
                <a:gd name="T35" fmla="*/ 256 h 400"/>
                <a:gd name="T36" fmla="*/ 76 w 230"/>
                <a:gd name="T37" fmla="*/ 272 h 400"/>
                <a:gd name="T38" fmla="*/ 76 w 230"/>
                <a:gd name="T39" fmla="*/ 284 h 400"/>
                <a:gd name="T40" fmla="*/ 102 w 230"/>
                <a:gd name="T41" fmla="*/ 291 h 400"/>
                <a:gd name="T42" fmla="*/ 109 w 230"/>
                <a:gd name="T43" fmla="*/ 291 h 400"/>
                <a:gd name="T44" fmla="*/ 109 w 230"/>
                <a:gd name="T45" fmla="*/ 267 h 400"/>
                <a:gd name="T46" fmla="*/ 129 w 230"/>
                <a:gd name="T47" fmla="*/ 265 h 400"/>
                <a:gd name="T48" fmla="*/ 135 w 230"/>
                <a:gd name="T49" fmla="*/ 238 h 400"/>
                <a:gd name="T50" fmla="*/ 120 w 230"/>
                <a:gd name="T51" fmla="*/ 226 h 400"/>
                <a:gd name="T52" fmla="*/ 109 w 230"/>
                <a:gd name="T53" fmla="*/ 215 h 400"/>
                <a:gd name="T54" fmla="*/ 114 w 230"/>
                <a:gd name="T55" fmla="*/ 164 h 400"/>
                <a:gd name="T56" fmla="*/ 125 w 230"/>
                <a:gd name="T57" fmla="*/ 158 h 400"/>
                <a:gd name="T58" fmla="*/ 143 w 230"/>
                <a:gd name="T59" fmla="*/ 166 h 400"/>
                <a:gd name="T60" fmla="*/ 152 w 230"/>
                <a:gd name="T61" fmla="*/ 163 h 400"/>
                <a:gd name="T62" fmla="*/ 152 w 230"/>
                <a:gd name="T63" fmla="*/ 163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4" name="Freeform 1094"/>
            <p:cNvSpPr/>
            <p:nvPr/>
          </p:nvSpPr>
          <p:spPr bwMode="auto">
            <a:xfrm rot="356891">
              <a:off x="2844067" y="1808232"/>
              <a:ext cx="1887963" cy="1732979"/>
            </a:xfrm>
            <a:custGeom>
              <a:avLst/>
              <a:gdLst>
                <a:gd name="T0" fmla="*/ 428 w 1876"/>
                <a:gd name="T1" fmla="*/ 1194 h 1700"/>
                <a:gd name="T2" fmla="*/ 484 w 1876"/>
                <a:gd name="T3" fmla="*/ 1090 h 1700"/>
                <a:gd name="T4" fmla="*/ 524 w 1876"/>
                <a:gd name="T5" fmla="*/ 1187 h 1700"/>
                <a:gd name="T6" fmla="*/ 577 w 1876"/>
                <a:gd name="T7" fmla="*/ 1208 h 1700"/>
                <a:gd name="T8" fmla="*/ 644 w 1876"/>
                <a:gd name="T9" fmla="*/ 1104 h 1700"/>
                <a:gd name="T10" fmla="*/ 712 w 1876"/>
                <a:gd name="T11" fmla="*/ 1069 h 1700"/>
                <a:gd name="T12" fmla="*/ 791 w 1876"/>
                <a:gd name="T13" fmla="*/ 1003 h 1700"/>
                <a:gd name="T14" fmla="*/ 839 w 1876"/>
                <a:gd name="T15" fmla="*/ 938 h 1700"/>
                <a:gd name="T16" fmla="*/ 885 w 1876"/>
                <a:gd name="T17" fmla="*/ 865 h 1700"/>
                <a:gd name="T18" fmla="*/ 930 w 1876"/>
                <a:gd name="T19" fmla="*/ 868 h 1700"/>
                <a:gd name="T20" fmla="*/ 985 w 1876"/>
                <a:gd name="T21" fmla="*/ 851 h 1700"/>
                <a:gd name="T22" fmla="*/ 1052 w 1876"/>
                <a:gd name="T23" fmla="*/ 844 h 1700"/>
                <a:gd name="T24" fmla="*/ 1116 w 1876"/>
                <a:gd name="T25" fmla="*/ 869 h 1700"/>
                <a:gd name="T26" fmla="*/ 1150 w 1876"/>
                <a:gd name="T27" fmla="*/ 843 h 1700"/>
                <a:gd name="T28" fmla="*/ 1217 w 1876"/>
                <a:gd name="T29" fmla="*/ 777 h 1700"/>
                <a:gd name="T30" fmla="*/ 1276 w 1876"/>
                <a:gd name="T31" fmla="*/ 743 h 1700"/>
                <a:gd name="T32" fmla="*/ 1291 w 1876"/>
                <a:gd name="T33" fmla="*/ 686 h 1700"/>
                <a:gd name="T34" fmla="*/ 1220 w 1876"/>
                <a:gd name="T35" fmla="*/ 646 h 1700"/>
                <a:gd name="T36" fmla="*/ 1202 w 1876"/>
                <a:gd name="T37" fmla="*/ 564 h 1700"/>
                <a:gd name="T38" fmla="*/ 1224 w 1876"/>
                <a:gd name="T39" fmla="*/ 536 h 1700"/>
                <a:gd name="T40" fmla="*/ 1232 w 1876"/>
                <a:gd name="T41" fmla="*/ 473 h 1700"/>
                <a:gd name="T42" fmla="*/ 1232 w 1876"/>
                <a:gd name="T43" fmla="*/ 457 h 1700"/>
                <a:gd name="T44" fmla="*/ 1250 w 1876"/>
                <a:gd name="T45" fmla="*/ 336 h 1700"/>
                <a:gd name="T46" fmla="*/ 1275 w 1876"/>
                <a:gd name="T47" fmla="*/ 348 h 1700"/>
                <a:gd name="T48" fmla="*/ 1284 w 1876"/>
                <a:gd name="T49" fmla="*/ 191 h 1700"/>
                <a:gd name="T50" fmla="*/ 1200 w 1876"/>
                <a:gd name="T51" fmla="*/ 124 h 1700"/>
                <a:gd name="T52" fmla="*/ 1135 w 1876"/>
                <a:gd name="T53" fmla="*/ 83 h 1700"/>
                <a:gd name="T54" fmla="*/ 1072 w 1876"/>
                <a:gd name="T55" fmla="*/ 63 h 1700"/>
                <a:gd name="T56" fmla="*/ 1061 w 1876"/>
                <a:gd name="T57" fmla="*/ 0 h 1700"/>
                <a:gd name="T58" fmla="*/ 1035 w 1876"/>
                <a:gd name="T59" fmla="*/ 63 h 1700"/>
                <a:gd name="T60" fmla="*/ 1004 w 1876"/>
                <a:gd name="T61" fmla="*/ 232 h 1700"/>
                <a:gd name="T62" fmla="*/ 918 w 1876"/>
                <a:gd name="T63" fmla="*/ 298 h 1700"/>
                <a:gd name="T64" fmla="*/ 861 w 1876"/>
                <a:gd name="T65" fmla="*/ 419 h 1700"/>
                <a:gd name="T66" fmla="*/ 950 w 1876"/>
                <a:gd name="T67" fmla="*/ 440 h 1700"/>
                <a:gd name="T68" fmla="*/ 1076 w 1876"/>
                <a:gd name="T69" fmla="*/ 484 h 1700"/>
                <a:gd name="T70" fmla="*/ 987 w 1876"/>
                <a:gd name="T71" fmla="*/ 523 h 1700"/>
                <a:gd name="T72" fmla="*/ 915 w 1876"/>
                <a:gd name="T73" fmla="*/ 573 h 1700"/>
                <a:gd name="T74" fmla="*/ 820 w 1876"/>
                <a:gd name="T75" fmla="*/ 663 h 1700"/>
                <a:gd name="T76" fmla="*/ 707 w 1876"/>
                <a:gd name="T77" fmla="*/ 680 h 1700"/>
                <a:gd name="T78" fmla="*/ 683 w 1876"/>
                <a:gd name="T79" fmla="*/ 794 h 1700"/>
                <a:gd name="T80" fmla="*/ 508 w 1876"/>
                <a:gd name="T81" fmla="*/ 871 h 1700"/>
                <a:gd name="T82" fmla="*/ 361 w 1876"/>
                <a:gd name="T83" fmla="*/ 919 h 1700"/>
                <a:gd name="T84" fmla="*/ 130 w 1876"/>
                <a:gd name="T85" fmla="*/ 863 h 1700"/>
                <a:gd name="T86" fmla="*/ 7 w 1876"/>
                <a:gd name="T87" fmla="*/ 905 h 1700"/>
                <a:gd name="T88" fmla="*/ 77 w 1876"/>
                <a:gd name="T89" fmla="*/ 988 h 1700"/>
                <a:gd name="T90" fmla="*/ 147 w 1876"/>
                <a:gd name="T91" fmla="*/ 1021 h 1700"/>
                <a:gd name="T92" fmla="*/ 169 w 1876"/>
                <a:gd name="T93" fmla="*/ 1086 h 1700"/>
                <a:gd name="T94" fmla="*/ 242 w 1876"/>
                <a:gd name="T95" fmla="*/ 1130 h 1700"/>
                <a:gd name="T96" fmla="*/ 349 w 1876"/>
                <a:gd name="T97" fmla="*/ 1119 h 1700"/>
                <a:gd name="T98" fmla="*/ 314 w 1876"/>
                <a:gd name="T99" fmla="*/ 1178 h 1700"/>
                <a:gd name="T100" fmla="*/ 367 w 1876"/>
                <a:gd name="T101" fmla="*/ 1228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5" name="Freeform 1095"/>
            <p:cNvSpPr/>
            <p:nvPr/>
          </p:nvSpPr>
          <p:spPr bwMode="auto">
            <a:xfrm rot="356891">
              <a:off x="4386303" y="2866205"/>
              <a:ext cx="493549" cy="486869"/>
            </a:xfrm>
            <a:custGeom>
              <a:avLst/>
              <a:gdLst>
                <a:gd name="T0" fmla="*/ 283 w 491"/>
                <a:gd name="T1" fmla="*/ 240 h 478"/>
                <a:gd name="T2" fmla="*/ 319 w 491"/>
                <a:gd name="T3" fmla="*/ 184 h 478"/>
                <a:gd name="T4" fmla="*/ 341 w 491"/>
                <a:gd name="T5" fmla="*/ 156 h 478"/>
                <a:gd name="T6" fmla="*/ 338 w 491"/>
                <a:gd name="T7" fmla="*/ 129 h 478"/>
                <a:gd name="T8" fmla="*/ 314 w 491"/>
                <a:gd name="T9" fmla="*/ 101 h 478"/>
                <a:gd name="T10" fmla="*/ 310 w 491"/>
                <a:gd name="T11" fmla="*/ 76 h 478"/>
                <a:gd name="T12" fmla="*/ 267 w 491"/>
                <a:gd name="T13" fmla="*/ 14 h 478"/>
                <a:gd name="T14" fmla="*/ 265 w 491"/>
                <a:gd name="T15" fmla="*/ 20 h 478"/>
                <a:gd name="T16" fmla="*/ 255 w 491"/>
                <a:gd name="T17" fmla="*/ 31 h 478"/>
                <a:gd name="T18" fmla="*/ 237 w 491"/>
                <a:gd name="T19" fmla="*/ 8 h 478"/>
                <a:gd name="T20" fmla="*/ 210 w 491"/>
                <a:gd name="T21" fmla="*/ 0 h 478"/>
                <a:gd name="T22" fmla="*/ 210 w 491"/>
                <a:gd name="T23" fmla="*/ 8 h 478"/>
                <a:gd name="T24" fmla="*/ 210 w 491"/>
                <a:gd name="T25" fmla="*/ 20 h 478"/>
                <a:gd name="T26" fmla="*/ 198 w 491"/>
                <a:gd name="T27" fmla="*/ 31 h 478"/>
                <a:gd name="T28" fmla="*/ 177 w 491"/>
                <a:gd name="T29" fmla="*/ 53 h 478"/>
                <a:gd name="T30" fmla="*/ 154 w 491"/>
                <a:gd name="T31" fmla="*/ 53 h 478"/>
                <a:gd name="T32" fmla="*/ 144 w 491"/>
                <a:gd name="T33" fmla="*/ 70 h 478"/>
                <a:gd name="T34" fmla="*/ 136 w 491"/>
                <a:gd name="T35" fmla="*/ 70 h 478"/>
                <a:gd name="T36" fmla="*/ 119 w 491"/>
                <a:gd name="T37" fmla="*/ 88 h 478"/>
                <a:gd name="T38" fmla="*/ 109 w 491"/>
                <a:gd name="T39" fmla="*/ 88 h 478"/>
                <a:gd name="T40" fmla="*/ 89 w 491"/>
                <a:gd name="T41" fmla="*/ 109 h 478"/>
                <a:gd name="T42" fmla="*/ 77 w 491"/>
                <a:gd name="T43" fmla="*/ 111 h 478"/>
                <a:gd name="T44" fmla="*/ 51 w 491"/>
                <a:gd name="T45" fmla="*/ 153 h 478"/>
                <a:gd name="T46" fmla="*/ 35 w 491"/>
                <a:gd name="T47" fmla="*/ 128 h 478"/>
                <a:gd name="T48" fmla="*/ 16 w 491"/>
                <a:gd name="T49" fmla="*/ 115 h 478"/>
                <a:gd name="T50" fmla="*/ 8 w 491"/>
                <a:gd name="T51" fmla="*/ 124 h 478"/>
                <a:gd name="T52" fmla="*/ 18 w 491"/>
                <a:gd name="T53" fmla="*/ 180 h 478"/>
                <a:gd name="T54" fmla="*/ 10 w 491"/>
                <a:gd name="T55" fmla="*/ 200 h 478"/>
                <a:gd name="T56" fmla="*/ 0 w 491"/>
                <a:gd name="T57" fmla="*/ 228 h 478"/>
                <a:gd name="T58" fmla="*/ 26 w 491"/>
                <a:gd name="T59" fmla="*/ 245 h 478"/>
                <a:gd name="T60" fmla="*/ 39 w 491"/>
                <a:gd name="T61" fmla="*/ 248 h 478"/>
                <a:gd name="T62" fmla="*/ 58 w 491"/>
                <a:gd name="T63" fmla="*/ 275 h 478"/>
                <a:gd name="T64" fmla="*/ 71 w 491"/>
                <a:gd name="T65" fmla="*/ 266 h 478"/>
                <a:gd name="T66" fmla="*/ 93 w 491"/>
                <a:gd name="T67" fmla="*/ 240 h 478"/>
                <a:gd name="T68" fmla="*/ 113 w 491"/>
                <a:gd name="T69" fmla="*/ 201 h 478"/>
                <a:gd name="T70" fmla="*/ 151 w 491"/>
                <a:gd name="T71" fmla="*/ 193 h 478"/>
                <a:gd name="T72" fmla="*/ 174 w 491"/>
                <a:gd name="T73" fmla="*/ 216 h 478"/>
                <a:gd name="T74" fmla="*/ 156 w 491"/>
                <a:gd name="T75" fmla="*/ 256 h 478"/>
                <a:gd name="T76" fmla="*/ 136 w 491"/>
                <a:gd name="T77" fmla="*/ 291 h 478"/>
                <a:gd name="T78" fmla="*/ 155 w 491"/>
                <a:gd name="T79" fmla="*/ 304 h 478"/>
                <a:gd name="T80" fmla="*/ 154 w 491"/>
                <a:gd name="T81" fmla="*/ 321 h 478"/>
                <a:gd name="T82" fmla="*/ 137 w 491"/>
                <a:gd name="T83" fmla="*/ 337 h 478"/>
                <a:gd name="T84" fmla="*/ 141 w 491"/>
                <a:gd name="T85" fmla="*/ 345 h 478"/>
                <a:gd name="T86" fmla="*/ 168 w 491"/>
                <a:gd name="T87" fmla="*/ 330 h 478"/>
                <a:gd name="T88" fmla="*/ 207 w 491"/>
                <a:gd name="T89" fmla="*/ 278 h 478"/>
                <a:gd name="T90" fmla="*/ 264 w 491"/>
                <a:gd name="T91" fmla="*/ 243 h 478"/>
                <a:gd name="T92" fmla="*/ 283 w 491"/>
                <a:gd name="T93" fmla="*/ 240 h 478"/>
                <a:gd name="T94" fmla="*/ 283 w 491"/>
                <a:gd name="T95" fmla="*/ 240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6" name="Freeform 1096"/>
            <p:cNvSpPr/>
            <p:nvPr/>
          </p:nvSpPr>
          <p:spPr bwMode="auto">
            <a:xfrm rot="356891">
              <a:off x="4529822" y="2616466"/>
              <a:ext cx="712525" cy="498217"/>
            </a:xfrm>
            <a:custGeom>
              <a:avLst/>
              <a:gdLst>
                <a:gd name="T0" fmla="*/ 477 w 709"/>
                <a:gd name="T1" fmla="*/ 98 h 488"/>
                <a:gd name="T2" fmla="*/ 438 w 709"/>
                <a:gd name="T3" fmla="*/ 91 h 488"/>
                <a:gd name="T4" fmla="*/ 423 w 709"/>
                <a:gd name="T5" fmla="*/ 87 h 488"/>
                <a:gd name="T6" fmla="*/ 390 w 709"/>
                <a:gd name="T7" fmla="*/ 109 h 488"/>
                <a:gd name="T8" fmla="*/ 375 w 709"/>
                <a:gd name="T9" fmla="*/ 118 h 488"/>
                <a:gd name="T10" fmla="*/ 345 w 709"/>
                <a:gd name="T11" fmla="*/ 94 h 488"/>
                <a:gd name="T12" fmla="*/ 319 w 709"/>
                <a:gd name="T13" fmla="*/ 69 h 488"/>
                <a:gd name="T14" fmla="*/ 313 w 709"/>
                <a:gd name="T15" fmla="*/ 103 h 488"/>
                <a:gd name="T16" fmla="*/ 286 w 709"/>
                <a:gd name="T17" fmla="*/ 69 h 488"/>
                <a:gd name="T18" fmla="*/ 264 w 709"/>
                <a:gd name="T19" fmla="*/ 46 h 488"/>
                <a:gd name="T20" fmla="*/ 213 w 709"/>
                <a:gd name="T21" fmla="*/ 46 h 488"/>
                <a:gd name="T22" fmla="*/ 187 w 709"/>
                <a:gd name="T23" fmla="*/ 26 h 488"/>
                <a:gd name="T24" fmla="*/ 150 w 709"/>
                <a:gd name="T25" fmla="*/ 40 h 488"/>
                <a:gd name="T26" fmla="*/ 112 w 709"/>
                <a:gd name="T27" fmla="*/ 30 h 488"/>
                <a:gd name="T28" fmla="*/ 60 w 709"/>
                <a:gd name="T29" fmla="*/ 7 h 488"/>
                <a:gd name="T30" fmla="*/ 45 w 709"/>
                <a:gd name="T31" fmla="*/ 44 h 488"/>
                <a:gd name="T32" fmla="*/ 0 w 709"/>
                <a:gd name="T33" fmla="*/ 46 h 488"/>
                <a:gd name="T34" fmla="*/ 24 w 709"/>
                <a:gd name="T35" fmla="*/ 72 h 488"/>
                <a:gd name="T36" fmla="*/ 27 w 709"/>
                <a:gd name="T37" fmla="*/ 117 h 488"/>
                <a:gd name="T38" fmla="*/ 40 w 709"/>
                <a:gd name="T39" fmla="*/ 154 h 488"/>
                <a:gd name="T40" fmla="*/ 80 w 709"/>
                <a:gd name="T41" fmla="*/ 130 h 488"/>
                <a:gd name="T42" fmla="*/ 112 w 709"/>
                <a:gd name="T43" fmla="*/ 195 h 488"/>
                <a:gd name="T44" fmla="*/ 130 w 709"/>
                <a:gd name="T45" fmla="*/ 197 h 488"/>
                <a:gd name="T46" fmla="*/ 175 w 709"/>
                <a:gd name="T47" fmla="*/ 228 h 488"/>
                <a:gd name="T48" fmla="*/ 187 w 709"/>
                <a:gd name="T49" fmla="*/ 212 h 488"/>
                <a:gd name="T50" fmla="*/ 233 w 709"/>
                <a:gd name="T51" fmla="*/ 298 h 488"/>
                <a:gd name="T52" fmla="*/ 260 w 709"/>
                <a:gd name="T53" fmla="*/ 354 h 488"/>
                <a:gd name="T54" fmla="*/ 301 w 709"/>
                <a:gd name="T55" fmla="*/ 280 h 488"/>
                <a:gd name="T56" fmla="*/ 332 w 709"/>
                <a:gd name="T57" fmla="*/ 290 h 488"/>
                <a:gd name="T58" fmla="*/ 380 w 709"/>
                <a:gd name="T59" fmla="*/ 273 h 488"/>
                <a:gd name="T60" fmla="*/ 368 w 709"/>
                <a:gd name="T61" fmla="*/ 240 h 488"/>
                <a:gd name="T62" fmla="*/ 413 w 709"/>
                <a:gd name="T63" fmla="*/ 202 h 488"/>
                <a:gd name="T64" fmla="*/ 430 w 709"/>
                <a:gd name="T65" fmla="*/ 166 h 488"/>
                <a:gd name="T66" fmla="*/ 446 w 709"/>
                <a:gd name="T67" fmla="*/ 146 h 488"/>
                <a:gd name="T68" fmla="*/ 463 w 709"/>
                <a:gd name="T69" fmla="*/ 164 h 488"/>
                <a:gd name="T70" fmla="*/ 492 w 709"/>
                <a:gd name="T71" fmla="*/ 107 h 488"/>
                <a:gd name="T72" fmla="*/ 490 w 709"/>
                <a:gd name="T73" fmla="*/ 98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7" name="Freeform 1097"/>
            <p:cNvSpPr/>
            <p:nvPr/>
          </p:nvSpPr>
          <p:spPr bwMode="auto">
            <a:xfrm rot="356891">
              <a:off x="4427764" y="1877831"/>
              <a:ext cx="975751" cy="904509"/>
            </a:xfrm>
            <a:custGeom>
              <a:avLst/>
              <a:gdLst>
                <a:gd name="T0" fmla="*/ 207 w 970"/>
                <a:gd name="T1" fmla="*/ 523 h 888"/>
                <a:gd name="T2" fmla="*/ 245 w 970"/>
                <a:gd name="T3" fmla="*/ 571 h 888"/>
                <a:gd name="T4" fmla="*/ 274 w 970"/>
                <a:gd name="T5" fmla="*/ 563 h 888"/>
                <a:gd name="T6" fmla="*/ 311 w 970"/>
                <a:gd name="T7" fmla="*/ 568 h 888"/>
                <a:gd name="T8" fmla="*/ 352 w 970"/>
                <a:gd name="T9" fmla="*/ 558 h 888"/>
                <a:gd name="T10" fmla="*/ 381 w 970"/>
                <a:gd name="T11" fmla="*/ 593 h 888"/>
                <a:gd name="T12" fmla="*/ 403 w 970"/>
                <a:gd name="T13" fmla="*/ 603 h 888"/>
                <a:gd name="T14" fmla="*/ 432 w 970"/>
                <a:gd name="T15" fmla="*/ 622 h 888"/>
                <a:gd name="T16" fmla="*/ 439 w 970"/>
                <a:gd name="T17" fmla="*/ 585 h 888"/>
                <a:gd name="T18" fmla="*/ 470 w 970"/>
                <a:gd name="T19" fmla="*/ 624 h 888"/>
                <a:gd name="T20" fmla="*/ 495 w 970"/>
                <a:gd name="T21" fmla="*/ 640 h 888"/>
                <a:gd name="T22" fmla="*/ 523 w 970"/>
                <a:gd name="T23" fmla="*/ 603 h 888"/>
                <a:gd name="T24" fmla="*/ 542 w 970"/>
                <a:gd name="T25" fmla="*/ 600 h 888"/>
                <a:gd name="T26" fmla="*/ 572 w 970"/>
                <a:gd name="T27" fmla="*/ 622 h 888"/>
                <a:gd name="T28" fmla="*/ 599 w 970"/>
                <a:gd name="T29" fmla="*/ 622 h 888"/>
                <a:gd name="T30" fmla="*/ 588 w 970"/>
                <a:gd name="T31" fmla="*/ 571 h 888"/>
                <a:gd name="T32" fmla="*/ 576 w 970"/>
                <a:gd name="T33" fmla="*/ 512 h 888"/>
                <a:gd name="T34" fmla="*/ 642 w 970"/>
                <a:gd name="T35" fmla="*/ 484 h 888"/>
                <a:gd name="T36" fmla="*/ 648 w 970"/>
                <a:gd name="T37" fmla="*/ 454 h 888"/>
                <a:gd name="T38" fmla="*/ 655 w 970"/>
                <a:gd name="T39" fmla="*/ 423 h 888"/>
                <a:gd name="T40" fmla="*/ 661 w 970"/>
                <a:gd name="T41" fmla="*/ 302 h 888"/>
                <a:gd name="T42" fmla="*/ 656 w 970"/>
                <a:gd name="T43" fmla="*/ 252 h 888"/>
                <a:gd name="T44" fmla="*/ 653 w 970"/>
                <a:gd name="T45" fmla="*/ 228 h 888"/>
                <a:gd name="T46" fmla="*/ 610 w 970"/>
                <a:gd name="T47" fmla="*/ 264 h 888"/>
                <a:gd name="T48" fmla="*/ 565 w 970"/>
                <a:gd name="T49" fmla="*/ 308 h 888"/>
                <a:gd name="T50" fmla="*/ 481 w 970"/>
                <a:gd name="T51" fmla="*/ 308 h 888"/>
                <a:gd name="T52" fmla="*/ 473 w 970"/>
                <a:gd name="T53" fmla="*/ 275 h 888"/>
                <a:gd name="T54" fmla="*/ 443 w 970"/>
                <a:gd name="T55" fmla="*/ 252 h 888"/>
                <a:gd name="T56" fmla="*/ 390 w 970"/>
                <a:gd name="T57" fmla="*/ 236 h 888"/>
                <a:gd name="T58" fmla="*/ 347 w 970"/>
                <a:gd name="T59" fmla="*/ 232 h 888"/>
                <a:gd name="T60" fmla="*/ 309 w 970"/>
                <a:gd name="T61" fmla="*/ 205 h 888"/>
                <a:gd name="T62" fmla="*/ 292 w 970"/>
                <a:gd name="T63" fmla="*/ 172 h 888"/>
                <a:gd name="T64" fmla="*/ 261 w 970"/>
                <a:gd name="T65" fmla="*/ 136 h 888"/>
                <a:gd name="T66" fmla="*/ 231 w 970"/>
                <a:gd name="T67" fmla="*/ 80 h 888"/>
                <a:gd name="T68" fmla="*/ 194 w 970"/>
                <a:gd name="T69" fmla="*/ 24 h 888"/>
                <a:gd name="T70" fmla="*/ 137 w 970"/>
                <a:gd name="T71" fmla="*/ 13 h 888"/>
                <a:gd name="T72" fmla="*/ 73 w 970"/>
                <a:gd name="T73" fmla="*/ 0 h 888"/>
                <a:gd name="T74" fmla="*/ 4 w 970"/>
                <a:gd name="T75" fmla="*/ 31 h 888"/>
                <a:gd name="T76" fmla="*/ 0 w 970"/>
                <a:gd name="T77" fmla="*/ 91 h 888"/>
                <a:gd name="T78" fmla="*/ 30 w 970"/>
                <a:gd name="T79" fmla="*/ 112 h 888"/>
                <a:gd name="T80" fmla="*/ 68 w 970"/>
                <a:gd name="T81" fmla="*/ 103 h 888"/>
                <a:gd name="T82" fmla="*/ 75 w 970"/>
                <a:gd name="T83" fmla="*/ 145 h 888"/>
                <a:gd name="T84" fmla="*/ 121 w 970"/>
                <a:gd name="T85" fmla="*/ 168 h 888"/>
                <a:gd name="T86" fmla="*/ 149 w 970"/>
                <a:gd name="T87" fmla="*/ 154 h 888"/>
                <a:gd name="T88" fmla="*/ 231 w 970"/>
                <a:gd name="T89" fmla="*/ 160 h 888"/>
                <a:gd name="T90" fmla="*/ 218 w 970"/>
                <a:gd name="T91" fmla="*/ 271 h 888"/>
                <a:gd name="T92" fmla="*/ 205 w 970"/>
                <a:gd name="T93" fmla="*/ 306 h 888"/>
                <a:gd name="T94" fmla="*/ 201 w 970"/>
                <a:gd name="T95" fmla="*/ 378 h 888"/>
                <a:gd name="T96" fmla="*/ 183 w 970"/>
                <a:gd name="T97" fmla="*/ 363 h 888"/>
                <a:gd name="T98" fmla="*/ 142 w 970"/>
                <a:gd name="T99" fmla="*/ 428 h 888"/>
                <a:gd name="T100" fmla="*/ 125 w 970"/>
                <a:gd name="T101" fmla="*/ 460 h 888"/>
                <a:gd name="T102" fmla="*/ 184 w 970"/>
                <a:gd name="T103" fmla="*/ 482 h 888"/>
                <a:gd name="T104" fmla="*/ 183 w 970"/>
                <a:gd name="T105" fmla="*/ 495 h 888"/>
                <a:gd name="T106" fmla="*/ 161 w 970"/>
                <a:gd name="T107" fmla="*/ 522 h 888"/>
                <a:gd name="T108" fmla="*/ 170 w 970"/>
                <a:gd name="T109" fmla="*/ 530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8" name="Freeform 1098"/>
            <p:cNvSpPr/>
            <p:nvPr/>
          </p:nvSpPr>
          <p:spPr bwMode="auto">
            <a:xfrm rot="356891">
              <a:off x="4224569" y="3243479"/>
              <a:ext cx="43114" cy="54475"/>
            </a:xfrm>
            <a:custGeom>
              <a:avLst/>
              <a:gdLst>
                <a:gd name="T0" fmla="*/ 30 w 42"/>
                <a:gd name="T1" fmla="*/ 0 h 54"/>
                <a:gd name="T2" fmla="*/ 24 w 42"/>
                <a:gd name="T3" fmla="*/ 18 h 54"/>
                <a:gd name="T4" fmla="*/ 28 w 42"/>
                <a:gd name="T5" fmla="*/ 28 h 54"/>
                <a:gd name="T6" fmla="*/ 6 w 42"/>
                <a:gd name="T7" fmla="*/ 37 h 54"/>
                <a:gd name="T8" fmla="*/ 5 w 42"/>
                <a:gd name="T9" fmla="*/ 22 h 54"/>
                <a:gd name="T10" fmla="*/ 0 w 42"/>
                <a:gd name="T11" fmla="*/ 10 h 54"/>
                <a:gd name="T12" fmla="*/ 30 w 42"/>
                <a:gd name="T13" fmla="*/ 0 h 54"/>
                <a:gd name="T14" fmla="*/ 30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sp>
          <p:nvSpPr>
            <p:cNvPr id="89" name="未知"/>
            <p:cNvSpPr/>
            <p:nvPr/>
          </p:nvSpPr>
          <p:spPr bwMode="auto">
            <a:xfrm rot="459960">
              <a:off x="3284594" y="4009157"/>
              <a:ext cx="421104" cy="411322"/>
            </a:xfrm>
            <a:custGeom>
              <a:avLst/>
              <a:gdLst>
                <a:gd name="T0" fmla="*/ 19050 w 360"/>
                <a:gd name="T1" fmla="*/ 393700 h 324"/>
                <a:gd name="T2" fmla="*/ 100013 w 360"/>
                <a:gd name="T3" fmla="*/ 455613 h 324"/>
                <a:gd name="T4" fmla="*/ 50800 w 360"/>
                <a:gd name="T5" fmla="*/ 417513 h 324"/>
                <a:gd name="T6" fmla="*/ 19050 w 360"/>
                <a:gd name="T7" fmla="*/ 384175 h 324"/>
                <a:gd name="T8" fmla="*/ 9525 w 360"/>
                <a:gd name="T9" fmla="*/ 336550 h 324"/>
                <a:gd name="T10" fmla="*/ 0 w 360"/>
                <a:gd name="T11" fmla="*/ 298450 h 324"/>
                <a:gd name="T12" fmla="*/ 42863 w 360"/>
                <a:gd name="T13" fmla="*/ 288925 h 324"/>
                <a:gd name="T14" fmla="*/ 95250 w 360"/>
                <a:gd name="T15" fmla="*/ 288925 h 324"/>
                <a:gd name="T16" fmla="*/ 104775 w 360"/>
                <a:gd name="T17" fmla="*/ 274638 h 324"/>
                <a:gd name="T18" fmla="*/ 142875 w 360"/>
                <a:gd name="T19" fmla="*/ 269875 h 324"/>
                <a:gd name="T20" fmla="*/ 185738 w 360"/>
                <a:gd name="T21" fmla="*/ 222250 h 324"/>
                <a:gd name="T22" fmla="*/ 204788 w 360"/>
                <a:gd name="T23" fmla="*/ 207963 h 324"/>
                <a:gd name="T24" fmla="*/ 242888 w 360"/>
                <a:gd name="T25" fmla="*/ 198438 h 324"/>
                <a:gd name="T26" fmla="*/ 271463 w 360"/>
                <a:gd name="T27" fmla="*/ 165100 h 324"/>
                <a:gd name="T28" fmla="*/ 319088 w 360"/>
                <a:gd name="T29" fmla="*/ 155575 h 324"/>
                <a:gd name="T30" fmla="*/ 319088 w 360"/>
                <a:gd name="T31" fmla="*/ 112713 h 324"/>
                <a:gd name="T32" fmla="*/ 342900 w 360"/>
                <a:gd name="T33" fmla="*/ 65088 h 324"/>
                <a:gd name="T34" fmla="*/ 352425 w 360"/>
                <a:gd name="T35" fmla="*/ 26988 h 324"/>
                <a:gd name="T36" fmla="*/ 358775 w 360"/>
                <a:gd name="T37" fmla="*/ 0 h 324"/>
                <a:gd name="T38" fmla="*/ 442913 w 360"/>
                <a:gd name="T39" fmla="*/ 30163 h 324"/>
                <a:gd name="T40" fmla="*/ 460375 w 360"/>
                <a:gd name="T41" fmla="*/ 53975 h 324"/>
                <a:gd name="T42" fmla="*/ 506413 w 360"/>
                <a:gd name="T43" fmla="*/ 42863 h 324"/>
                <a:gd name="T44" fmla="*/ 531813 w 360"/>
                <a:gd name="T45" fmla="*/ 49213 h 324"/>
                <a:gd name="T46" fmla="*/ 563563 w 360"/>
                <a:gd name="T47" fmla="*/ 79375 h 324"/>
                <a:gd name="T48" fmla="*/ 571500 w 360"/>
                <a:gd name="T49" fmla="*/ 144463 h 324"/>
                <a:gd name="T50" fmla="*/ 563563 w 360"/>
                <a:gd name="T51" fmla="*/ 169863 h 324"/>
                <a:gd name="T52" fmla="*/ 544513 w 360"/>
                <a:gd name="T53" fmla="*/ 163513 h 324"/>
                <a:gd name="T54" fmla="*/ 492125 w 360"/>
                <a:gd name="T55" fmla="*/ 204788 h 324"/>
                <a:gd name="T56" fmla="*/ 403225 w 360"/>
                <a:gd name="T57" fmla="*/ 219075 h 324"/>
                <a:gd name="T58" fmla="*/ 379413 w 360"/>
                <a:gd name="T59" fmla="*/ 242888 h 324"/>
                <a:gd name="T60" fmla="*/ 395288 w 360"/>
                <a:gd name="T61" fmla="*/ 265113 h 324"/>
                <a:gd name="T62" fmla="*/ 403225 w 360"/>
                <a:gd name="T63" fmla="*/ 314325 h 324"/>
                <a:gd name="T64" fmla="*/ 423863 w 360"/>
                <a:gd name="T65" fmla="*/ 322263 h 324"/>
                <a:gd name="T66" fmla="*/ 487363 w 360"/>
                <a:gd name="T67" fmla="*/ 393700 h 324"/>
                <a:gd name="T68" fmla="*/ 492125 w 360"/>
                <a:gd name="T69" fmla="*/ 490538 h 324"/>
                <a:gd name="T70" fmla="*/ 447675 w 360"/>
                <a:gd name="T71" fmla="*/ 514350 h 324"/>
                <a:gd name="T72" fmla="*/ 417513 w 360"/>
                <a:gd name="T73" fmla="*/ 484188 h 324"/>
                <a:gd name="T74" fmla="*/ 379413 w 360"/>
                <a:gd name="T75" fmla="*/ 434975 h 324"/>
                <a:gd name="T76" fmla="*/ 379413 w 360"/>
                <a:gd name="T77" fmla="*/ 411163 h 324"/>
                <a:gd name="T78" fmla="*/ 352425 w 360"/>
                <a:gd name="T79" fmla="*/ 404813 h 324"/>
                <a:gd name="T80" fmla="*/ 327025 w 360"/>
                <a:gd name="T81" fmla="*/ 417513 h 324"/>
                <a:gd name="T82" fmla="*/ 276225 w 360"/>
                <a:gd name="T83" fmla="*/ 393700 h 324"/>
                <a:gd name="T84" fmla="*/ 257175 w 360"/>
                <a:gd name="T85" fmla="*/ 442913 h 324"/>
                <a:gd name="T86" fmla="*/ 220663 w 360"/>
                <a:gd name="T87" fmla="*/ 447675 h 324"/>
                <a:gd name="T88" fmla="*/ 187325 w 360"/>
                <a:gd name="T89" fmla="*/ 490538 h 324"/>
                <a:gd name="T90" fmla="*/ 173038 w 360"/>
                <a:gd name="T91" fmla="*/ 477838 h 324"/>
                <a:gd name="T92" fmla="*/ 141288 w 360"/>
                <a:gd name="T93" fmla="*/ 490538 h 324"/>
                <a:gd name="T94" fmla="*/ 104775 w 360"/>
                <a:gd name="T95" fmla="*/ 465138 h 324"/>
                <a:gd name="T96" fmla="*/ 19050 w 360"/>
                <a:gd name="T97" fmla="*/ 393700 h 3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connsiteX0" fmla="*/ 1833 w 10000"/>
                <a:gd name="connsiteY0" fmla="*/ 9043 h 10000"/>
                <a:gd name="connsiteX1" fmla="*/ 1750 w 10000"/>
                <a:gd name="connsiteY1" fmla="*/ 8858 h 10000"/>
                <a:gd name="connsiteX2" fmla="*/ 889 w 10000"/>
                <a:gd name="connsiteY2" fmla="*/ 8117 h 10000"/>
                <a:gd name="connsiteX3" fmla="*/ 333 w 10000"/>
                <a:gd name="connsiteY3" fmla="*/ 7469 h 10000"/>
                <a:gd name="connsiteX4" fmla="*/ 167 w 10000"/>
                <a:gd name="connsiteY4" fmla="*/ 6543 h 10000"/>
                <a:gd name="connsiteX5" fmla="*/ 0 w 10000"/>
                <a:gd name="connsiteY5" fmla="*/ 5802 h 10000"/>
                <a:gd name="connsiteX6" fmla="*/ 750 w 10000"/>
                <a:gd name="connsiteY6" fmla="*/ 5617 h 10000"/>
                <a:gd name="connsiteX7" fmla="*/ 1667 w 10000"/>
                <a:gd name="connsiteY7" fmla="*/ 5617 h 10000"/>
                <a:gd name="connsiteX8" fmla="*/ 1833 w 10000"/>
                <a:gd name="connsiteY8" fmla="*/ 5340 h 10000"/>
                <a:gd name="connsiteX9" fmla="*/ 2500 w 10000"/>
                <a:gd name="connsiteY9" fmla="*/ 5247 h 10000"/>
                <a:gd name="connsiteX10" fmla="*/ 3250 w 10000"/>
                <a:gd name="connsiteY10" fmla="*/ 4321 h 10000"/>
                <a:gd name="connsiteX11" fmla="*/ 3583 w 10000"/>
                <a:gd name="connsiteY11" fmla="*/ 4043 h 10000"/>
                <a:gd name="connsiteX12" fmla="*/ 4250 w 10000"/>
                <a:gd name="connsiteY12" fmla="*/ 3858 h 10000"/>
                <a:gd name="connsiteX13" fmla="*/ 4750 w 10000"/>
                <a:gd name="connsiteY13" fmla="*/ 3210 h 10000"/>
                <a:gd name="connsiteX14" fmla="*/ 5583 w 10000"/>
                <a:gd name="connsiteY14" fmla="*/ 3025 h 10000"/>
                <a:gd name="connsiteX15" fmla="*/ 5583 w 10000"/>
                <a:gd name="connsiteY15" fmla="*/ 2191 h 10000"/>
                <a:gd name="connsiteX16" fmla="*/ 6000 w 10000"/>
                <a:gd name="connsiteY16" fmla="*/ 1265 h 10000"/>
                <a:gd name="connsiteX17" fmla="*/ 6167 w 10000"/>
                <a:gd name="connsiteY17" fmla="*/ 525 h 10000"/>
                <a:gd name="connsiteX18" fmla="*/ 6278 w 10000"/>
                <a:gd name="connsiteY18" fmla="*/ 0 h 10000"/>
                <a:gd name="connsiteX19" fmla="*/ 7750 w 10000"/>
                <a:gd name="connsiteY19" fmla="*/ 586 h 10000"/>
                <a:gd name="connsiteX20" fmla="*/ 8056 w 10000"/>
                <a:gd name="connsiteY20" fmla="*/ 1049 h 10000"/>
                <a:gd name="connsiteX21" fmla="*/ 8861 w 10000"/>
                <a:gd name="connsiteY21" fmla="*/ 833 h 10000"/>
                <a:gd name="connsiteX22" fmla="*/ 9306 w 10000"/>
                <a:gd name="connsiteY22" fmla="*/ 957 h 10000"/>
                <a:gd name="connsiteX23" fmla="*/ 9861 w 10000"/>
                <a:gd name="connsiteY23" fmla="*/ 1543 h 10000"/>
                <a:gd name="connsiteX24" fmla="*/ 10000 w 10000"/>
                <a:gd name="connsiteY24" fmla="*/ 2809 h 10000"/>
                <a:gd name="connsiteX25" fmla="*/ 9861 w 10000"/>
                <a:gd name="connsiteY25" fmla="*/ 3302 h 10000"/>
                <a:gd name="connsiteX26" fmla="*/ 9528 w 10000"/>
                <a:gd name="connsiteY26" fmla="*/ 3179 h 10000"/>
                <a:gd name="connsiteX27" fmla="*/ 8611 w 10000"/>
                <a:gd name="connsiteY27" fmla="*/ 3981 h 10000"/>
                <a:gd name="connsiteX28" fmla="*/ 7056 w 10000"/>
                <a:gd name="connsiteY28" fmla="*/ 4259 h 10000"/>
                <a:gd name="connsiteX29" fmla="*/ 6639 w 10000"/>
                <a:gd name="connsiteY29" fmla="*/ 4722 h 10000"/>
                <a:gd name="connsiteX30" fmla="*/ 6917 w 10000"/>
                <a:gd name="connsiteY30" fmla="*/ 5154 h 10000"/>
                <a:gd name="connsiteX31" fmla="*/ 7056 w 10000"/>
                <a:gd name="connsiteY31" fmla="*/ 6111 h 10000"/>
                <a:gd name="connsiteX32" fmla="*/ 7417 w 10000"/>
                <a:gd name="connsiteY32" fmla="*/ 6265 h 10000"/>
                <a:gd name="connsiteX33" fmla="*/ 8528 w 10000"/>
                <a:gd name="connsiteY33" fmla="*/ 7654 h 10000"/>
                <a:gd name="connsiteX34" fmla="*/ 8611 w 10000"/>
                <a:gd name="connsiteY34" fmla="*/ 9537 h 10000"/>
                <a:gd name="connsiteX35" fmla="*/ 7833 w 10000"/>
                <a:gd name="connsiteY35" fmla="*/ 10000 h 10000"/>
                <a:gd name="connsiteX36" fmla="*/ 7306 w 10000"/>
                <a:gd name="connsiteY36" fmla="*/ 9414 h 10000"/>
                <a:gd name="connsiteX37" fmla="*/ 6639 w 10000"/>
                <a:gd name="connsiteY37" fmla="*/ 8457 h 10000"/>
                <a:gd name="connsiteX38" fmla="*/ 6639 w 10000"/>
                <a:gd name="connsiteY38" fmla="*/ 7994 h 10000"/>
                <a:gd name="connsiteX39" fmla="*/ 6167 w 10000"/>
                <a:gd name="connsiteY39" fmla="*/ 7870 h 10000"/>
                <a:gd name="connsiteX40" fmla="*/ 5722 w 10000"/>
                <a:gd name="connsiteY40" fmla="*/ 8117 h 10000"/>
                <a:gd name="connsiteX41" fmla="*/ 4833 w 10000"/>
                <a:gd name="connsiteY41" fmla="*/ 7654 h 10000"/>
                <a:gd name="connsiteX42" fmla="*/ 4500 w 10000"/>
                <a:gd name="connsiteY42" fmla="*/ 8611 h 10000"/>
                <a:gd name="connsiteX43" fmla="*/ 3861 w 10000"/>
                <a:gd name="connsiteY43" fmla="*/ 8704 h 10000"/>
                <a:gd name="connsiteX44" fmla="*/ 3278 w 10000"/>
                <a:gd name="connsiteY44" fmla="*/ 9537 h 10000"/>
                <a:gd name="connsiteX45" fmla="*/ 3028 w 10000"/>
                <a:gd name="connsiteY45" fmla="*/ 9290 h 10000"/>
                <a:gd name="connsiteX46" fmla="*/ 2472 w 10000"/>
                <a:gd name="connsiteY46" fmla="*/ 9537 h 10000"/>
                <a:gd name="connsiteX47" fmla="*/ 1833 w 10000"/>
                <a:gd name="connsiteY47" fmla="*/ 9043 h 10000"/>
                <a:gd name="connsiteX0-1" fmla="*/ 1833 w 10000"/>
                <a:gd name="connsiteY0-2" fmla="*/ 9043 h 10000"/>
                <a:gd name="connsiteX1-3" fmla="*/ 889 w 10000"/>
                <a:gd name="connsiteY1-4" fmla="*/ 8117 h 10000"/>
                <a:gd name="connsiteX2-5" fmla="*/ 333 w 10000"/>
                <a:gd name="connsiteY2-6" fmla="*/ 7469 h 10000"/>
                <a:gd name="connsiteX3-7" fmla="*/ 167 w 10000"/>
                <a:gd name="connsiteY3-8" fmla="*/ 6543 h 10000"/>
                <a:gd name="connsiteX4-9" fmla="*/ 0 w 10000"/>
                <a:gd name="connsiteY4-10" fmla="*/ 5802 h 10000"/>
                <a:gd name="connsiteX5-11" fmla="*/ 750 w 10000"/>
                <a:gd name="connsiteY5-12" fmla="*/ 5617 h 10000"/>
                <a:gd name="connsiteX6-13" fmla="*/ 1667 w 10000"/>
                <a:gd name="connsiteY6-14" fmla="*/ 5617 h 10000"/>
                <a:gd name="connsiteX7-15" fmla="*/ 1833 w 10000"/>
                <a:gd name="connsiteY7-16" fmla="*/ 5340 h 10000"/>
                <a:gd name="connsiteX8-17" fmla="*/ 2500 w 10000"/>
                <a:gd name="connsiteY8-18" fmla="*/ 5247 h 10000"/>
                <a:gd name="connsiteX9-19" fmla="*/ 3250 w 10000"/>
                <a:gd name="connsiteY9-20" fmla="*/ 4321 h 10000"/>
                <a:gd name="connsiteX10-21" fmla="*/ 3583 w 10000"/>
                <a:gd name="connsiteY10-22" fmla="*/ 4043 h 10000"/>
                <a:gd name="connsiteX11-23" fmla="*/ 4250 w 10000"/>
                <a:gd name="connsiteY11-24" fmla="*/ 3858 h 10000"/>
                <a:gd name="connsiteX12-25" fmla="*/ 4750 w 10000"/>
                <a:gd name="connsiteY12-26" fmla="*/ 3210 h 10000"/>
                <a:gd name="connsiteX13-27" fmla="*/ 5583 w 10000"/>
                <a:gd name="connsiteY13-28" fmla="*/ 3025 h 10000"/>
                <a:gd name="connsiteX14-29" fmla="*/ 5583 w 10000"/>
                <a:gd name="connsiteY14-30" fmla="*/ 2191 h 10000"/>
                <a:gd name="connsiteX15-31" fmla="*/ 6000 w 10000"/>
                <a:gd name="connsiteY15-32" fmla="*/ 1265 h 10000"/>
                <a:gd name="connsiteX16-33" fmla="*/ 6167 w 10000"/>
                <a:gd name="connsiteY16-34" fmla="*/ 525 h 10000"/>
                <a:gd name="connsiteX17-35" fmla="*/ 6278 w 10000"/>
                <a:gd name="connsiteY17-36" fmla="*/ 0 h 10000"/>
                <a:gd name="connsiteX18-37" fmla="*/ 7750 w 10000"/>
                <a:gd name="connsiteY18-38" fmla="*/ 586 h 10000"/>
                <a:gd name="connsiteX19-39" fmla="*/ 8056 w 10000"/>
                <a:gd name="connsiteY19-40" fmla="*/ 1049 h 10000"/>
                <a:gd name="connsiteX20-41" fmla="*/ 8861 w 10000"/>
                <a:gd name="connsiteY20-42" fmla="*/ 833 h 10000"/>
                <a:gd name="connsiteX21-43" fmla="*/ 9306 w 10000"/>
                <a:gd name="connsiteY21-44" fmla="*/ 957 h 10000"/>
                <a:gd name="connsiteX22-45" fmla="*/ 9861 w 10000"/>
                <a:gd name="connsiteY22-46" fmla="*/ 1543 h 10000"/>
                <a:gd name="connsiteX23-47" fmla="*/ 10000 w 10000"/>
                <a:gd name="connsiteY23-48" fmla="*/ 2809 h 10000"/>
                <a:gd name="connsiteX24-49" fmla="*/ 9861 w 10000"/>
                <a:gd name="connsiteY24-50" fmla="*/ 3302 h 10000"/>
                <a:gd name="connsiteX25-51" fmla="*/ 9528 w 10000"/>
                <a:gd name="connsiteY25-52" fmla="*/ 3179 h 10000"/>
                <a:gd name="connsiteX26-53" fmla="*/ 8611 w 10000"/>
                <a:gd name="connsiteY26-54" fmla="*/ 3981 h 10000"/>
                <a:gd name="connsiteX27-55" fmla="*/ 7056 w 10000"/>
                <a:gd name="connsiteY27-56" fmla="*/ 4259 h 10000"/>
                <a:gd name="connsiteX28-57" fmla="*/ 6639 w 10000"/>
                <a:gd name="connsiteY28-58" fmla="*/ 4722 h 10000"/>
                <a:gd name="connsiteX29-59" fmla="*/ 6917 w 10000"/>
                <a:gd name="connsiteY29-60" fmla="*/ 5154 h 10000"/>
                <a:gd name="connsiteX30-61" fmla="*/ 7056 w 10000"/>
                <a:gd name="connsiteY30-62" fmla="*/ 6111 h 10000"/>
                <a:gd name="connsiteX31-63" fmla="*/ 7417 w 10000"/>
                <a:gd name="connsiteY31-64" fmla="*/ 6265 h 10000"/>
                <a:gd name="connsiteX32-65" fmla="*/ 8528 w 10000"/>
                <a:gd name="connsiteY32-66" fmla="*/ 7654 h 10000"/>
                <a:gd name="connsiteX33-67" fmla="*/ 8611 w 10000"/>
                <a:gd name="connsiteY33-68" fmla="*/ 9537 h 10000"/>
                <a:gd name="connsiteX34-69" fmla="*/ 7833 w 10000"/>
                <a:gd name="connsiteY34-70" fmla="*/ 10000 h 10000"/>
                <a:gd name="connsiteX35-71" fmla="*/ 7306 w 10000"/>
                <a:gd name="connsiteY35-72" fmla="*/ 9414 h 10000"/>
                <a:gd name="connsiteX36-73" fmla="*/ 6639 w 10000"/>
                <a:gd name="connsiteY36-74" fmla="*/ 8457 h 10000"/>
                <a:gd name="connsiteX37-75" fmla="*/ 6639 w 10000"/>
                <a:gd name="connsiteY37-76" fmla="*/ 7994 h 10000"/>
                <a:gd name="connsiteX38-77" fmla="*/ 6167 w 10000"/>
                <a:gd name="connsiteY38-78" fmla="*/ 7870 h 10000"/>
                <a:gd name="connsiteX39-79" fmla="*/ 5722 w 10000"/>
                <a:gd name="connsiteY39-80" fmla="*/ 8117 h 10000"/>
                <a:gd name="connsiteX40-81" fmla="*/ 4833 w 10000"/>
                <a:gd name="connsiteY40-82" fmla="*/ 7654 h 10000"/>
                <a:gd name="connsiteX41-83" fmla="*/ 4500 w 10000"/>
                <a:gd name="connsiteY41-84" fmla="*/ 8611 h 10000"/>
                <a:gd name="connsiteX42-85" fmla="*/ 3861 w 10000"/>
                <a:gd name="connsiteY42-86" fmla="*/ 8704 h 10000"/>
                <a:gd name="connsiteX43-87" fmla="*/ 3278 w 10000"/>
                <a:gd name="connsiteY43-88" fmla="*/ 9537 h 10000"/>
                <a:gd name="connsiteX44-89" fmla="*/ 3028 w 10000"/>
                <a:gd name="connsiteY44-90" fmla="*/ 9290 h 10000"/>
                <a:gd name="connsiteX45-91" fmla="*/ 2472 w 10000"/>
                <a:gd name="connsiteY45-92" fmla="*/ 9537 h 10000"/>
                <a:gd name="connsiteX46-93" fmla="*/ 1833 w 10000"/>
                <a:gd name="connsiteY46-94" fmla="*/ 9043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Lst>
              <a:rect l="l" t="t" r="r" b="b"/>
              <a:pathLst>
                <a:path w="10000" h="10000">
                  <a:moveTo>
                    <a:pt x="1833" y="9043"/>
                  </a:moveTo>
                  <a:cubicBezTo>
                    <a:pt x="1569" y="8807"/>
                    <a:pt x="1139" y="8379"/>
                    <a:pt x="889" y="8117"/>
                  </a:cubicBezTo>
                  <a:lnTo>
                    <a:pt x="333" y="7469"/>
                  </a:lnTo>
                  <a:cubicBezTo>
                    <a:pt x="278" y="7160"/>
                    <a:pt x="222" y="6852"/>
                    <a:pt x="167" y="6543"/>
                  </a:cubicBezTo>
                  <a:cubicBezTo>
                    <a:pt x="111" y="6296"/>
                    <a:pt x="56" y="6049"/>
                    <a:pt x="0" y="5802"/>
                  </a:cubicBezTo>
                  <a:lnTo>
                    <a:pt x="750" y="5617"/>
                  </a:lnTo>
                  <a:lnTo>
                    <a:pt x="1667" y="5617"/>
                  </a:lnTo>
                  <a:lnTo>
                    <a:pt x="1833" y="5340"/>
                  </a:lnTo>
                  <a:lnTo>
                    <a:pt x="2500" y="5247"/>
                  </a:lnTo>
                  <a:lnTo>
                    <a:pt x="3250" y="4321"/>
                  </a:lnTo>
                  <a:lnTo>
                    <a:pt x="3583" y="4043"/>
                  </a:lnTo>
                  <a:lnTo>
                    <a:pt x="4250" y="3858"/>
                  </a:lnTo>
                  <a:lnTo>
                    <a:pt x="4750" y="3210"/>
                  </a:lnTo>
                  <a:lnTo>
                    <a:pt x="5583" y="3025"/>
                  </a:lnTo>
                  <a:lnTo>
                    <a:pt x="5583" y="2191"/>
                  </a:lnTo>
                  <a:lnTo>
                    <a:pt x="6000" y="1265"/>
                  </a:lnTo>
                  <a:cubicBezTo>
                    <a:pt x="6056" y="1018"/>
                    <a:pt x="6111" y="772"/>
                    <a:pt x="6167" y="525"/>
                  </a:cubicBezTo>
                  <a:lnTo>
                    <a:pt x="6278" y="0"/>
                  </a:lnTo>
                  <a:lnTo>
                    <a:pt x="7750" y="586"/>
                  </a:lnTo>
                  <a:lnTo>
                    <a:pt x="8056" y="1049"/>
                  </a:lnTo>
                  <a:lnTo>
                    <a:pt x="8861" y="833"/>
                  </a:lnTo>
                  <a:lnTo>
                    <a:pt x="9306" y="957"/>
                  </a:lnTo>
                  <a:lnTo>
                    <a:pt x="9861" y="1543"/>
                  </a:lnTo>
                  <a:cubicBezTo>
                    <a:pt x="9907" y="1965"/>
                    <a:pt x="9954" y="2387"/>
                    <a:pt x="10000" y="2809"/>
                  </a:cubicBezTo>
                  <a:cubicBezTo>
                    <a:pt x="9954" y="2973"/>
                    <a:pt x="9907" y="3138"/>
                    <a:pt x="9861" y="3302"/>
                  </a:cubicBezTo>
                  <a:lnTo>
                    <a:pt x="9528" y="3179"/>
                  </a:lnTo>
                  <a:lnTo>
                    <a:pt x="8611" y="3981"/>
                  </a:lnTo>
                  <a:lnTo>
                    <a:pt x="7056" y="4259"/>
                  </a:lnTo>
                  <a:lnTo>
                    <a:pt x="6639" y="4722"/>
                  </a:lnTo>
                  <a:lnTo>
                    <a:pt x="6917" y="5154"/>
                  </a:lnTo>
                  <a:cubicBezTo>
                    <a:pt x="6963" y="5473"/>
                    <a:pt x="7010" y="5792"/>
                    <a:pt x="7056" y="6111"/>
                  </a:cubicBezTo>
                  <a:lnTo>
                    <a:pt x="7417" y="6265"/>
                  </a:lnTo>
                  <a:lnTo>
                    <a:pt x="8528" y="7654"/>
                  </a:lnTo>
                  <a:cubicBezTo>
                    <a:pt x="8556" y="8282"/>
                    <a:pt x="8583" y="8909"/>
                    <a:pt x="8611" y="9537"/>
                  </a:cubicBezTo>
                  <a:lnTo>
                    <a:pt x="7833" y="10000"/>
                  </a:lnTo>
                  <a:lnTo>
                    <a:pt x="7306" y="9414"/>
                  </a:lnTo>
                  <a:lnTo>
                    <a:pt x="6639" y="8457"/>
                  </a:lnTo>
                  <a:lnTo>
                    <a:pt x="6639" y="7994"/>
                  </a:lnTo>
                  <a:lnTo>
                    <a:pt x="6167" y="7870"/>
                  </a:lnTo>
                  <a:lnTo>
                    <a:pt x="5722" y="8117"/>
                  </a:lnTo>
                  <a:lnTo>
                    <a:pt x="4833" y="7654"/>
                  </a:lnTo>
                  <a:lnTo>
                    <a:pt x="4500" y="8611"/>
                  </a:lnTo>
                  <a:lnTo>
                    <a:pt x="3861" y="8704"/>
                  </a:lnTo>
                  <a:lnTo>
                    <a:pt x="3278" y="9537"/>
                  </a:lnTo>
                  <a:lnTo>
                    <a:pt x="3028" y="9290"/>
                  </a:lnTo>
                  <a:lnTo>
                    <a:pt x="2472" y="9537"/>
                  </a:lnTo>
                  <a:lnTo>
                    <a:pt x="1833" y="9043"/>
                  </a:lnTo>
                  <a:close/>
                </a:path>
              </a:pathLst>
            </a:custGeom>
            <a:solidFill>
              <a:srgbClr val="305480"/>
            </a:solidFill>
            <a:ln w="6350" cap="flat" cmpd="sng">
              <a:solidFill>
                <a:schemeClr val="bg1"/>
              </a:solidFill>
              <a:prstDash val="solid"/>
              <a:round/>
              <a:headEnd type="none" w="sm" len="sm"/>
              <a:tailEnd type="none" w="sm" len="sm"/>
            </a:ln>
          </p:spPr>
          <p:txBody>
            <a:bodyPr/>
            <a:lstStyle/>
            <a:p>
              <a:endParaRPr lang="zh-CN" altLang="en-US" sz="700"/>
            </a:p>
          </p:txBody>
        </p:sp>
      </p:grpSp>
      <p:grpSp>
        <p:nvGrpSpPr>
          <p:cNvPr id="91" name="组合 90"/>
          <p:cNvGrpSpPr/>
          <p:nvPr/>
        </p:nvGrpSpPr>
        <p:grpSpPr>
          <a:xfrm>
            <a:off x="4673982" y="1924248"/>
            <a:ext cx="3804091" cy="3835499"/>
            <a:chOff x="3846057" y="1429582"/>
            <a:chExt cx="2633585" cy="2655328"/>
          </a:xfrm>
        </p:grpSpPr>
        <p:cxnSp>
          <p:nvCxnSpPr>
            <p:cNvPr id="92" name="直接连接符 91"/>
            <p:cNvCxnSpPr>
              <a:stCxn id="95" idx="6"/>
            </p:cNvCxnSpPr>
            <p:nvPr/>
          </p:nvCxnSpPr>
          <p:spPr>
            <a:xfrm>
              <a:off x="4464788" y="3192918"/>
              <a:ext cx="2008012" cy="0"/>
            </a:xfrm>
            <a:prstGeom prst="line">
              <a:avLst/>
            </a:prstGeom>
            <a:ln w="19050">
              <a:solidFill>
                <a:srgbClr val="17283D"/>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4098439" y="2434941"/>
              <a:ext cx="108012" cy="108012"/>
            </a:xfrm>
            <a:prstGeom prst="ellipse">
              <a:avLst/>
            </a:prstGeom>
            <a:solidFill>
              <a:srgbClr val="30548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634734" y="1539425"/>
              <a:ext cx="108012" cy="108012"/>
            </a:xfrm>
            <a:prstGeom prst="ellipse">
              <a:avLst/>
            </a:prstGeom>
            <a:solidFill>
              <a:srgbClr val="30548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4356777" y="3138912"/>
              <a:ext cx="108012" cy="108012"/>
            </a:xfrm>
            <a:prstGeom prst="ellipse">
              <a:avLst/>
            </a:prstGeom>
            <a:solidFill>
              <a:srgbClr val="30548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46057" y="3975990"/>
              <a:ext cx="108012" cy="108012"/>
            </a:xfrm>
            <a:prstGeom prst="ellipse">
              <a:avLst/>
            </a:prstGeom>
            <a:solidFill>
              <a:srgbClr val="30548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肘形连接符 40"/>
            <p:cNvCxnSpPr>
              <a:stCxn id="94" idx="6"/>
              <a:endCxn id="102" idx="1"/>
            </p:cNvCxnSpPr>
            <p:nvPr/>
          </p:nvCxnSpPr>
          <p:spPr>
            <a:xfrm flipV="1">
              <a:off x="4742746" y="1429582"/>
              <a:ext cx="1699678" cy="163849"/>
            </a:xfrm>
            <a:prstGeom prst="bentConnector3">
              <a:avLst/>
            </a:prstGeom>
            <a:ln w="19050">
              <a:solidFill>
                <a:srgbClr val="17283D"/>
              </a:solidFill>
            </a:ln>
          </p:spPr>
          <p:style>
            <a:lnRef idx="1">
              <a:schemeClr val="accent1"/>
            </a:lnRef>
            <a:fillRef idx="0">
              <a:schemeClr val="accent1"/>
            </a:fillRef>
            <a:effectRef idx="0">
              <a:schemeClr val="accent1"/>
            </a:effectRef>
            <a:fontRef idx="minor">
              <a:schemeClr val="tx1"/>
            </a:fontRef>
          </p:style>
        </p:cxnSp>
        <p:cxnSp>
          <p:nvCxnSpPr>
            <p:cNvPr id="98" name="肘形连接符 41"/>
            <p:cNvCxnSpPr>
              <a:stCxn id="93" idx="0"/>
            </p:cNvCxnSpPr>
            <p:nvPr/>
          </p:nvCxnSpPr>
          <p:spPr>
            <a:xfrm rot="5400000" flipH="1" flipV="1">
              <a:off x="5242505" y="1219501"/>
              <a:ext cx="125381" cy="2305500"/>
            </a:xfrm>
            <a:prstGeom prst="bentConnector2">
              <a:avLst/>
            </a:prstGeom>
            <a:ln w="19050">
              <a:solidFill>
                <a:srgbClr val="17283D"/>
              </a:solidFill>
            </a:ln>
          </p:spPr>
          <p:style>
            <a:lnRef idx="1">
              <a:schemeClr val="accent1"/>
            </a:lnRef>
            <a:fillRef idx="0">
              <a:schemeClr val="accent1"/>
            </a:fillRef>
            <a:effectRef idx="0">
              <a:schemeClr val="accent1"/>
            </a:effectRef>
            <a:fontRef idx="minor">
              <a:schemeClr val="tx1"/>
            </a:fontRef>
          </p:style>
        </p:cxnSp>
        <p:cxnSp>
          <p:nvCxnSpPr>
            <p:cNvPr id="99" name="肘形连接符 42"/>
            <p:cNvCxnSpPr>
              <a:stCxn id="96" idx="4"/>
              <a:endCxn id="128" idx="1"/>
            </p:cNvCxnSpPr>
            <p:nvPr/>
          </p:nvCxnSpPr>
          <p:spPr>
            <a:xfrm rot="16200000" flipH="1">
              <a:off x="5189399" y="2794666"/>
              <a:ext cx="908" cy="2579579"/>
            </a:xfrm>
            <a:prstGeom prst="bentConnector2">
              <a:avLst/>
            </a:prstGeom>
            <a:ln w="19050">
              <a:solidFill>
                <a:srgbClr val="17283D"/>
              </a:solidFill>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8424312" y="1417759"/>
            <a:ext cx="3309147" cy="923330"/>
            <a:chOff x="8211760" y="1010103"/>
            <a:chExt cx="2593288" cy="723588"/>
          </a:xfrm>
        </p:grpSpPr>
        <p:sp>
          <p:nvSpPr>
            <p:cNvPr id="101" name="椭圆 100"/>
            <p:cNvSpPr/>
            <p:nvPr/>
          </p:nvSpPr>
          <p:spPr>
            <a:xfrm>
              <a:off x="8227656" y="1113383"/>
              <a:ext cx="576064" cy="576064"/>
            </a:xfrm>
            <a:prstGeom prst="ellipse">
              <a:avLst/>
            </a:prstGeom>
            <a:solidFill>
              <a:srgbClr val="30548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02" name="TextBox 44"/>
            <p:cNvSpPr txBox="1"/>
            <p:nvPr/>
          </p:nvSpPr>
          <p:spPr>
            <a:xfrm>
              <a:off x="8211760" y="1226127"/>
              <a:ext cx="643441" cy="361794"/>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9" name="TextBox 51"/>
            <p:cNvSpPr txBox="1"/>
            <p:nvPr/>
          </p:nvSpPr>
          <p:spPr>
            <a:xfrm>
              <a:off x="8875729" y="1010103"/>
              <a:ext cx="1929319" cy="723588"/>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18" name="组合 117"/>
          <p:cNvGrpSpPr/>
          <p:nvPr/>
        </p:nvGrpSpPr>
        <p:grpSpPr>
          <a:xfrm>
            <a:off x="8442395" y="2692079"/>
            <a:ext cx="3309147" cy="923331"/>
            <a:chOff x="8211760" y="1010103"/>
            <a:chExt cx="2593288" cy="723589"/>
          </a:xfrm>
        </p:grpSpPr>
        <p:sp>
          <p:nvSpPr>
            <p:cNvPr id="119" name="椭圆 118"/>
            <p:cNvSpPr/>
            <p:nvPr/>
          </p:nvSpPr>
          <p:spPr>
            <a:xfrm>
              <a:off x="8227656" y="1113383"/>
              <a:ext cx="576064" cy="576064"/>
            </a:xfrm>
            <a:prstGeom prst="ellipse">
              <a:avLst/>
            </a:prstGeom>
            <a:solidFill>
              <a:srgbClr val="30548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20" name="TextBox 44"/>
            <p:cNvSpPr txBox="1"/>
            <p:nvPr/>
          </p:nvSpPr>
          <p:spPr>
            <a:xfrm>
              <a:off x="8211760" y="1226127"/>
              <a:ext cx="643441" cy="361794"/>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1" name="TextBox 51"/>
            <p:cNvSpPr txBox="1"/>
            <p:nvPr/>
          </p:nvSpPr>
          <p:spPr>
            <a:xfrm>
              <a:off x="8875729" y="1010103"/>
              <a:ext cx="1929319" cy="723589"/>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22" name="组合 121"/>
          <p:cNvGrpSpPr/>
          <p:nvPr/>
        </p:nvGrpSpPr>
        <p:grpSpPr>
          <a:xfrm>
            <a:off x="8462679" y="3972859"/>
            <a:ext cx="3309147" cy="923331"/>
            <a:chOff x="8211760" y="1010103"/>
            <a:chExt cx="2593288" cy="723589"/>
          </a:xfrm>
        </p:grpSpPr>
        <p:sp>
          <p:nvSpPr>
            <p:cNvPr id="123" name="椭圆 122"/>
            <p:cNvSpPr/>
            <p:nvPr/>
          </p:nvSpPr>
          <p:spPr>
            <a:xfrm>
              <a:off x="8227656" y="1113383"/>
              <a:ext cx="576064" cy="576064"/>
            </a:xfrm>
            <a:prstGeom prst="ellipse">
              <a:avLst/>
            </a:prstGeom>
            <a:solidFill>
              <a:srgbClr val="30548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24" name="TextBox 44"/>
            <p:cNvSpPr txBox="1"/>
            <p:nvPr/>
          </p:nvSpPr>
          <p:spPr>
            <a:xfrm>
              <a:off x="8211760" y="1226127"/>
              <a:ext cx="643441" cy="361794"/>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5" name="TextBox 51"/>
            <p:cNvSpPr txBox="1"/>
            <p:nvPr/>
          </p:nvSpPr>
          <p:spPr>
            <a:xfrm>
              <a:off x="8875729" y="1010103"/>
              <a:ext cx="1929319" cy="723589"/>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8478073" y="5253257"/>
            <a:ext cx="3309147" cy="923331"/>
            <a:chOff x="8211760" y="1010103"/>
            <a:chExt cx="2593288" cy="723589"/>
          </a:xfrm>
        </p:grpSpPr>
        <p:sp>
          <p:nvSpPr>
            <p:cNvPr id="127" name="椭圆 126"/>
            <p:cNvSpPr/>
            <p:nvPr/>
          </p:nvSpPr>
          <p:spPr>
            <a:xfrm>
              <a:off x="8227656" y="1113383"/>
              <a:ext cx="576064" cy="576064"/>
            </a:xfrm>
            <a:prstGeom prst="ellipse">
              <a:avLst/>
            </a:prstGeom>
            <a:solidFill>
              <a:srgbClr val="30548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28" name="TextBox 44"/>
            <p:cNvSpPr txBox="1"/>
            <p:nvPr/>
          </p:nvSpPr>
          <p:spPr>
            <a:xfrm>
              <a:off x="8211760" y="1226127"/>
              <a:ext cx="643441" cy="361794"/>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9" name="TextBox 51"/>
            <p:cNvSpPr txBox="1"/>
            <p:nvPr/>
          </p:nvSpPr>
          <p:spPr>
            <a:xfrm>
              <a:off x="8875729" y="1010103"/>
              <a:ext cx="1929319" cy="723589"/>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100"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40706" y="1707141"/>
            <a:ext cx="9510587" cy="4865704"/>
            <a:chOff x="1071688" y="1461925"/>
            <a:chExt cx="6869218" cy="3514355"/>
          </a:xfrm>
        </p:grpSpPr>
        <p:sp>
          <p:nvSpPr>
            <p:cNvPr id="3" name="Oval 1"/>
            <p:cNvSpPr>
              <a:spLocks noChangeArrowheads="1"/>
            </p:cNvSpPr>
            <p:nvPr/>
          </p:nvSpPr>
          <p:spPr bwMode="auto">
            <a:xfrm>
              <a:off x="1071688" y="1461925"/>
              <a:ext cx="1781473" cy="1772276"/>
            </a:xfrm>
            <a:prstGeom prst="ellipse">
              <a:avLst/>
            </a:prstGeom>
            <a:solidFill>
              <a:srgbClr val="305480"/>
            </a:solidFill>
            <a:ln>
              <a:noFill/>
            </a:ln>
          </p:spPr>
          <p:txBody>
            <a:bodyPr lIns="67391" tIns="33696" rIns="67391" bIns="33696"/>
            <a:lstStyle/>
            <a:p>
              <a:pPr defTabSz="400050"/>
              <a:endParaRPr lang="en-US" altLang="zh-CN" sz="1500">
                <a:solidFill>
                  <a:srgbClr val="E2E3E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Oval 20"/>
            <p:cNvSpPr>
              <a:spLocks noChangeArrowheads="1"/>
            </p:cNvSpPr>
            <p:nvPr/>
          </p:nvSpPr>
          <p:spPr bwMode="auto">
            <a:xfrm>
              <a:off x="3549341" y="1461925"/>
              <a:ext cx="1781473" cy="1772276"/>
            </a:xfrm>
            <a:prstGeom prst="ellipse">
              <a:avLst/>
            </a:prstGeom>
            <a:solidFill>
              <a:srgbClr val="305480"/>
            </a:solidFill>
            <a:ln>
              <a:noFill/>
            </a:ln>
          </p:spPr>
          <p:txBody>
            <a:bodyPr lIns="67391" tIns="33696" rIns="67391" bIns="33696"/>
            <a:lstStyle/>
            <a:p>
              <a:pPr defTabSz="400050"/>
              <a:endParaRPr lang="en-US" altLang="zh-CN" sz="1500">
                <a:solidFill>
                  <a:srgbClr val="E2E3E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Oval 21"/>
            <p:cNvSpPr>
              <a:spLocks noChangeArrowheads="1"/>
            </p:cNvSpPr>
            <p:nvPr/>
          </p:nvSpPr>
          <p:spPr bwMode="auto">
            <a:xfrm>
              <a:off x="6004726" y="1461925"/>
              <a:ext cx="1780300" cy="1772276"/>
            </a:xfrm>
            <a:prstGeom prst="ellipse">
              <a:avLst/>
            </a:prstGeom>
            <a:solidFill>
              <a:srgbClr val="305480"/>
            </a:solidFill>
            <a:ln>
              <a:noFill/>
            </a:ln>
          </p:spPr>
          <p:txBody>
            <a:bodyPr lIns="67391" tIns="33696" rIns="67391" bIns="33696"/>
            <a:lstStyle/>
            <a:p>
              <a:pPr defTabSz="400050"/>
              <a:endParaRPr lang="en-US" altLang="zh-CN" sz="1500">
                <a:solidFill>
                  <a:srgbClr val="E2E3E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Oval 9"/>
            <p:cNvSpPr>
              <a:spLocks noChangeArrowheads="1"/>
            </p:cNvSpPr>
            <p:nvPr/>
          </p:nvSpPr>
          <p:spPr bwMode="auto">
            <a:xfrm>
              <a:off x="2387868" y="1474758"/>
              <a:ext cx="586011" cy="583370"/>
            </a:xfrm>
            <a:prstGeom prst="ellipse">
              <a:avLst/>
            </a:prstGeom>
            <a:solidFill>
              <a:schemeClr val="bg1">
                <a:lumMod val="75000"/>
              </a:schemeClr>
            </a:solidFill>
            <a:ln w="9525">
              <a:noFill/>
              <a:round/>
            </a:ln>
            <a:effectLst>
              <a:outerShdw dist="114299" dir="5400000" algn="ctr" rotWithShape="0">
                <a:schemeClr val="bg2">
                  <a:alpha val="6998"/>
                </a:schemeClr>
              </a:outerShdw>
            </a:effectLst>
          </p:spPr>
          <p:txBody>
            <a:bodyPr lIns="0" tIns="0" rIns="0" bIns="33691" anchor="ctr"/>
            <a:lstStyle/>
            <a:p>
              <a:pPr algn="ctr" defTabSz="400050">
                <a:defRPr/>
              </a:pPr>
              <a:r>
                <a:rPr lang="en-US" altLang="zh-CN" sz="1500">
                  <a:solidFill>
                    <a:schemeClr val="bg1"/>
                  </a:solidFill>
                  <a:latin typeface="微软雅黑" panose="020B0503020204020204" pitchFamily="34" charset="-122"/>
                  <a:ea typeface="微软雅黑" panose="020B0503020204020204" pitchFamily="34" charset="-122"/>
                  <a:sym typeface="Arial" panose="020B0604020202020204" pitchFamily="34" charset="0"/>
                </a:rPr>
                <a:t>01</a:t>
              </a:r>
              <a:endParaRPr lang="en-US" altLang="zh-CN" sz="15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Oval 14"/>
            <p:cNvSpPr>
              <a:spLocks noChangeArrowheads="1"/>
            </p:cNvSpPr>
            <p:nvPr/>
          </p:nvSpPr>
          <p:spPr bwMode="auto">
            <a:xfrm>
              <a:off x="4850285" y="1486425"/>
              <a:ext cx="586011" cy="583370"/>
            </a:xfrm>
            <a:prstGeom prst="ellipse">
              <a:avLst/>
            </a:prstGeom>
            <a:solidFill>
              <a:schemeClr val="bg1">
                <a:lumMod val="75000"/>
              </a:schemeClr>
            </a:solidFill>
            <a:ln w="9525">
              <a:noFill/>
              <a:round/>
            </a:ln>
            <a:effectLst>
              <a:outerShdw dist="114299" dir="5400000" algn="ctr" rotWithShape="0">
                <a:schemeClr val="bg2">
                  <a:alpha val="6998"/>
                </a:schemeClr>
              </a:outerShdw>
            </a:effectLst>
          </p:spPr>
          <p:txBody>
            <a:bodyPr lIns="0" tIns="0" rIns="0" bIns="33691" anchor="ctr"/>
            <a:lstStyle/>
            <a:p>
              <a:pPr algn="ctr" defTabSz="400050">
                <a:defRPr/>
              </a:pPr>
              <a:r>
                <a:rPr lang="en-US" altLang="zh-CN" sz="1500">
                  <a:solidFill>
                    <a:schemeClr val="bg1"/>
                  </a:solidFill>
                  <a:latin typeface="微软雅黑" panose="020B0503020204020204" pitchFamily="34" charset="-122"/>
                  <a:ea typeface="微软雅黑" panose="020B0503020204020204" pitchFamily="34" charset="-122"/>
                  <a:sym typeface="Arial" panose="020B0604020202020204" pitchFamily="34" charset="0"/>
                </a:rPr>
                <a:t>02</a:t>
              </a:r>
              <a:endParaRPr lang="en-US" altLang="zh-CN" sz="15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Oval 15"/>
            <p:cNvSpPr>
              <a:spLocks noChangeArrowheads="1"/>
            </p:cNvSpPr>
            <p:nvPr/>
          </p:nvSpPr>
          <p:spPr bwMode="auto">
            <a:xfrm>
              <a:off x="7354895" y="1477092"/>
              <a:ext cx="586011" cy="583370"/>
            </a:xfrm>
            <a:prstGeom prst="ellipse">
              <a:avLst/>
            </a:prstGeom>
            <a:solidFill>
              <a:schemeClr val="bg1">
                <a:lumMod val="75000"/>
              </a:schemeClr>
            </a:solidFill>
            <a:ln w="9525">
              <a:noFill/>
              <a:round/>
            </a:ln>
            <a:effectLst>
              <a:outerShdw dist="114299" dir="5400000" algn="ctr" rotWithShape="0">
                <a:schemeClr val="bg2">
                  <a:alpha val="6998"/>
                </a:schemeClr>
              </a:outerShdw>
            </a:effectLst>
          </p:spPr>
          <p:txBody>
            <a:bodyPr lIns="0" tIns="0" rIns="0" bIns="33691" anchor="ctr"/>
            <a:lstStyle/>
            <a:p>
              <a:pPr algn="ctr" defTabSz="400050">
                <a:defRPr/>
              </a:pPr>
              <a:r>
                <a:rPr lang="en-US" altLang="zh-CN" sz="1500">
                  <a:solidFill>
                    <a:schemeClr val="bg1"/>
                  </a:solidFill>
                  <a:latin typeface="微软雅黑" panose="020B0503020204020204" pitchFamily="34" charset="-122"/>
                  <a:ea typeface="微软雅黑" panose="020B0503020204020204" pitchFamily="34" charset="-122"/>
                  <a:sym typeface="Arial" panose="020B0604020202020204" pitchFamily="34" charset="0"/>
                </a:rPr>
                <a:t>03</a:t>
              </a:r>
              <a:endParaRPr lang="en-US" altLang="zh-CN" sz="15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Rectangle 23"/>
            <p:cNvSpPr>
              <a:spLocks noChangeArrowheads="1"/>
            </p:cNvSpPr>
            <p:nvPr/>
          </p:nvSpPr>
          <p:spPr bwMode="auto">
            <a:xfrm>
              <a:off x="3728660" y="3376543"/>
              <a:ext cx="1439242" cy="268350"/>
            </a:xfrm>
            <a:prstGeom prst="rect">
              <a:avLst/>
            </a:prstGeom>
            <a:solidFill>
              <a:srgbClr val="305480"/>
            </a:solidFill>
            <a:ln>
              <a:noFill/>
            </a:ln>
          </p:spPr>
          <p:txBody>
            <a:bodyPr lIns="89848" tIns="44924" rIns="89848" bIns="80859" anchor="ctr"/>
            <a:lstStyle/>
            <a:p>
              <a:pPr algn="ctr" defTabSz="400050"/>
              <a:endParaRPr lang="en-US" altLang="en-US" sz="120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Rectangle 24"/>
            <p:cNvSpPr>
              <a:spLocks noChangeArrowheads="1"/>
            </p:cNvSpPr>
            <p:nvPr/>
          </p:nvSpPr>
          <p:spPr bwMode="auto">
            <a:xfrm>
              <a:off x="1272103" y="3376543"/>
              <a:ext cx="1440414" cy="268350"/>
            </a:xfrm>
            <a:prstGeom prst="rect">
              <a:avLst/>
            </a:prstGeom>
            <a:solidFill>
              <a:srgbClr val="305480"/>
            </a:solidFill>
            <a:ln>
              <a:noFill/>
            </a:ln>
          </p:spPr>
          <p:txBody>
            <a:bodyPr lIns="89848" tIns="44924" rIns="89848" bIns="80859" anchor="ctr"/>
            <a:lstStyle/>
            <a:p>
              <a:pPr algn="ctr" defTabSz="400050"/>
              <a:endParaRPr lang="en-US" altLang="en-US" sz="120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Rectangle 25"/>
            <p:cNvSpPr>
              <a:spLocks noChangeArrowheads="1"/>
            </p:cNvSpPr>
            <p:nvPr/>
          </p:nvSpPr>
          <p:spPr bwMode="auto">
            <a:xfrm>
              <a:off x="6174669" y="3376543"/>
              <a:ext cx="1440415" cy="268350"/>
            </a:xfrm>
            <a:prstGeom prst="rect">
              <a:avLst/>
            </a:prstGeom>
            <a:solidFill>
              <a:srgbClr val="305480"/>
            </a:solidFill>
            <a:ln>
              <a:noFill/>
            </a:ln>
          </p:spPr>
          <p:txBody>
            <a:bodyPr lIns="89848" tIns="44924" rIns="89848" bIns="80859" anchor="ctr"/>
            <a:lstStyle/>
            <a:p>
              <a:pPr algn="ctr" defTabSz="400050"/>
              <a:endParaRPr lang="en-US" altLang="en-US" sz="120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Freeform 45"/>
            <p:cNvSpPr>
              <a:spLocks noChangeAspect="1" noEditPoints="1"/>
            </p:cNvSpPr>
            <p:nvPr/>
          </p:nvSpPr>
          <p:spPr bwMode="auto">
            <a:xfrm>
              <a:off x="1540497" y="1968290"/>
              <a:ext cx="829791" cy="826051"/>
            </a:xfrm>
            <a:custGeom>
              <a:avLst/>
              <a:gdLst>
                <a:gd name="T0" fmla="*/ 2147483647 w 256"/>
                <a:gd name="T1" fmla="*/ 2147483647 h 256"/>
                <a:gd name="T2" fmla="*/ 2147483647 w 256"/>
                <a:gd name="T3" fmla="*/ 2147483647 h 256"/>
                <a:gd name="T4" fmla="*/ 0 w 256"/>
                <a:gd name="T5" fmla="*/ 2147483647 h 256"/>
                <a:gd name="T6" fmla="*/ 0 w 256"/>
                <a:gd name="T7" fmla="*/ 2147483647 h 256"/>
                <a:gd name="T8" fmla="*/ 2147483647 w 256"/>
                <a:gd name="T9" fmla="*/ 0 h 256"/>
                <a:gd name="T10" fmla="*/ 2147483647 w 256"/>
                <a:gd name="T11" fmla="*/ 0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6"/>
                <a:gd name="T94" fmla="*/ 0 h 256"/>
                <a:gd name="T95" fmla="*/ 256 w 256"/>
                <a:gd name="T96" fmla="*/ 256 h 2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3691" tIns="16846" rIns="33691" bIns="16846"/>
            <a:lstStyle/>
            <a:p>
              <a:endParaRPr lang="zh-CN" altLang="en-US">
                <a:latin typeface="微软雅黑" panose="020B0503020204020204" pitchFamily="34" charset="-122"/>
                <a:ea typeface="微软雅黑" panose="020B0503020204020204" pitchFamily="34" charset="-122"/>
              </a:endParaRPr>
            </a:p>
          </p:txBody>
        </p:sp>
        <p:sp>
          <p:nvSpPr>
            <p:cNvPr id="13" name="Freeform 45"/>
            <p:cNvSpPr>
              <a:spLocks noChangeAspect="1" noEditPoints="1"/>
            </p:cNvSpPr>
            <p:nvPr/>
          </p:nvSpPr>
          <p:spPr bwMode="auto">
            <a:xfrm>
              <a:off x="4040419" y="1957788"/>
              <a:ext cx="829791" cy="827218"/>
            </a:xfrm>
            <a:custGeom>
              <a:avLst/>
              <a:gdLst>
                <a:gd name="T0" fmla="*/ 2147483647 w 256"/>
                <a:gd name="T1" fmla="*/ 2147483647 h 256"/>
                <a:gd name="T2" fmla="*/ 2147483647 w 256"/>
                <a:gd name="T3" fmla="*/ 2147483647 h 256"/>
                <a:gd name="T4" fmla="*/ 0 w 256"/>
                <a:gd name="T5" fmla="*/ 2147483647 h 256"/>
                <a:gd name="T6" fmla="*/ 0 w 256"/>
                <a:gd name="T7" fmla="*/ 2147483647 h 256"/>
                <a:gd name="T8" fmla="*/ 2147483647 w 256"/>
                <a:gd name="T9" fmla="*/ 0 h 256"/>
                <a:gd name="T10" fmla="*/ 2147483647 w 256"/>
                <a:gd name="T11" fmla="*/ 0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6"/>
                <a:gd name="T94" fmla="*/ 0 h 256"/>
                <a:gd name="T95" fmla="*/ 256 w 256"/>
                <a:gd name="T96" fmla="*/ 256 h 2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3691" tIns="16846" rIns="33691" bIns="16846"/>
            <a:lstStyle/>
            <a:p>
              <a:endParaRPr lang="zh-CN" altLang="en-US">
                <a:latin typeface="微软雅黑" panose="020B0503020204020204" pitchFamily="34" charset="-122"/>
                <a:ea typeface="微软雅黑" panose="020B0503020204020204" pitchFamily="34" charset="-122"/>
              </a:endParaRPr>
            </a:p>
          </p:txBody>
        </p:sp>
        <p:sp>
          <p:nvSpPr>
            <p:cNvPr id="14" name="Freeform 45"/>
            <p:cNvSpPr>
              <a:spLocks noChangeAspect="1" noEditPoints="1"/>
            </p:cNvSpPr>
            <p:nvPr/>
          </p:nvSpPr>
          <p:spPr bwMode="auto">
            <a:xfrm>
              <a:off x="6489944" y="1968290"/>
              <a:ext cx="829791" cy="826051"/>
            </a:xfrm>
            <a:custGeom>
              <a:avLst/>
              <a:gdLst>
                <a:gd name="T0" fmla="*/ 2147483647 w 256"/>
                <a:gd name="T1" fmla="*/ 2147483647 h 256"/>
                <a:gd name="T2" fmla="*/ 2147483647 w 256"/>
                <a:gd name="T3" fmla="*/ 2147483647 h 256"/>
                <a:gd name="T4" fmla="*/ 0 w 256"/>
                <a:gd name="T5" fmla="*/ 2147483647 h 256"/>
                <a:gd name="T6" fmla="*/ 0 w 256"/>
                <a:gd name="T7" fmla="*/ 2147483647 h 256"/>
                <a:gd name="T8" fmla="*/ 2147483647 w 256"/>
                <a:gd name="T9" fmla="*/ 0 h 256"/>
                <a:gd name="T10" fmla="*/ 2147483647 w 256"/>
                <a:gd name="T11" fmla="*/ 0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6"/>
                <a:gd name="T94" fmla="*/ 0 h 256"/>
                <a:gd name="T95" fmla="*/ 256 w 256"/>
                <a:gd name="T96" fmla="*/ 256 h 2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3691" tIns="16846" rIns="33691" bIns="16846"/>
            <a:lstStyle/>
            <a:p>
              <a:endParaRPr lang="zh-CN" altLang="en-US">
                <a:latin typeface="微软雅黑" panose="020B0503020204020204" pitchFamily="34" charset="-122"/>
                <a:ea typeface="微软雅黑" panose="020B0503020204020204" pitchFamily="34" charset="-122"/>
              </a:endParaRPr>
            </a:p>
          </p:txBody>
        </p:sp>
        <p:sp>
          <p:nvSpPr>
            <p:cNvPr id="15" name="矩形 15"/>
            <p:cNvSpPr>
              <a:spLocks noChangeArrowheads="1"/>
            </p:cNvSpPr>
            <p:nvPr/>
          </p:nvSpPr>
          <p:spPr bwMode="auto">
            <a:xfrm>
              <a:off x="1531120" y="4087088"/>
              <a:ext cx="5917537" cy="88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在此单击输入内容</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TextBox 13"/>
            <p:cNvSpPr txBox="1">
              <a:spLocks noChangeArrowheads="1"/>
            </p:cNvSpPr>
            <p:nvPr/>
          </p:nvSpPr>
          <p:spPr bwMode="auto">
            <a:xfrm>
              <a:off x="1677623" y="3430213"/>
              <a:ext cx="630548" cy="13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关键词</a:t>
              </a:r>
              <a:r>
                <a:rPr lang="en-US" altLang="zh-CN"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endParaRPr lang="en-US" altLang="zh-CN"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TextBox 13"/>
            <p:cNvSpPr txBox="1">
              <a:spLocks noChangeArrowheads="1"/>
            </p:cNvSpPr>
            <p:nvPr/>
          </p:nvSpPr>
          <p:spPr bwMode="auto">
            <a:xfrm>
              <a:off x="4124804" y="3430213"/>
              <a:ext cx="630548" cy="13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关键词</a:t>
              </a:r>
              <a:r>
                <a:rPr lang="en-US" altLang="zh-CN"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endParaRPr lang="en-US" altLang="zh-CN"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6589564" y="3430213"/>
              <a:ext cx="630548" cy="13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关键词</a:t>
              </a:r>
              <a:r>
                <a:rPr lang="en-US" altLang="zh-CN"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endParaRPr lang="en-US" altLang="zh-CN"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9"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61846" y="1499750"/>
            <a:ext cx="10268308" cy="4475682"/>
            <a:chOff x="952142" y="1223910"/>
            <a:chExt cx="6967668" cy="3037021"/>
          </a:xfrm>
        </p:grpSpPr>
        <p:sp>
          <p:nvSpPr>
            <p:cNvPr id="24" name="Rectangle 1"/>
            <p:cNvSpPr>
              <a:spLocks noChangeArrowheads="1"/>
            </p:cNvSpPr>
            <p:nvPr/>
          </p:nvSpPr>
          <p:spPr bwMode="auto">
            <a:xfrm>
              <a:off x="4435389" y="1223910"/>
              <a:ext cx="659848" cy="656874"/>
            </a:xfrm>
            <a:prstGeom prst="rect">
              <a:avLst/>
            </a:prstGeom>
            <a:solidFill>
              <a:srgbClr val="4F81BD"/>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17"/>
            <p:cNvSpPr>
              <a:spLocks noChangeArrowheads="1"/>
            </p:cNvSpPr>
            <p:nvPr/>
          </p:nvSpPr>
          <p:spPr bwMode="auto">
            <a:xfrm>
              <a:off x="952142" y="1223910"/>
              <a:ext cx="3528957" cy="656874"/>
            </a:xfrm>
            <a:prstGeom prst="rect">
              <a:avLst/>
            </a:prstGeom>
            <a:solidFill>
              <a:srgbClr val="305480"/>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112"/>
            <p:cNvSpPr/>
            <p:nvPr/>
          </p:nvSpPr>
          <p:spPr bwMode="auto">
            <a:xfrm>
              <a:off x="4640493" y="1387254"/>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Rectangle 21"/>
            <p:cNvSpPr>
              <a:spLocks noChangeArrowheads="1"/>
            </p:cNvSpPr>
            <p:nvPr/>
          </p:nvSpPr>
          <p:spPr bwMode="auto">
            <a:xfrm>
              <a:off x="952142" y="2787340"/>
              <a:ext cx="3528957" cy="656874"/>
            </a:xfrm>
            <a:prstGeom prst="rect">
              <a:avLst/>
            </a:prstGeom>
            <a:solidFill>
              <a:srgbClr val="305480"/>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10"/>
            <p:cNvSpPr>
              <a:spLocks noChangeArrowheads="1"/>
            </p:cNvSpPr>
            <p:nvPr/>
          </p:nvSpPr>
          <p:spPr bwMode="auto">
            <a:xfrm>
              <a:off x="4435389" y="2787340"/>
              <a:ext cx="659848" cy="656874"/>
            </a:xfrm>
            <a:prstGeom prst="rect">
              <a:avLst/>
            </a:prstGeom>
            <a:solidFill>
              <a:srgbClr val="4F81BD"/>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9" name="AutoShape 29"/>
            <p:cNvSpPr/>
            <p:nvPr/>
          </p:nvSpPr>
          <p:spPr bwMode="auto">
            <a:xfrm>
              <a:off x="4601816" y="2950684"/>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0" name="Rectangle 19"/>
            <p:cNvSpPr>
              <a:spLocks noChangeArrowheads="1"/>
            </p:cNvSpPr>
            <p:nvPr/>
          </p:nvSpPr>
          <p:spPr bwMode="auto">
            <a:xfrm>
              <a:off x="4390853" y="2039461"/>
              <a:ext cx="3528957" cy="656874"/>
            </a:xfrm>
            <a:prstGeom prst="rect">
              <a:avLst/>
            </a:prstGeom>
            <a:solidFill>
              <a:srgbClr val="305480"/>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1" name="Rectangle 9"/>
            <p:cNvSpPr>
              <a:spLocks noChangeArrowheads="1"/>
            </p:cNvSpPr>
            <p:nvPr/>
          </p:nvSpPr>
          <p:spPr bwMode="auto">
            <a:xfrm>
              <a:off x="3752101" y="2039461"/>
              <a:ext cx="661020" cy="656874"/>
            </a:xfrm>
            <a:prstGeom prst="rect">
              <a:avLst/>
            </a:prstGeom>
            <a:solidFill>
              <a:srgbClr val="4F81BD"/>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2" name="AutoShape 59"/>
            <p:cNvSpPr/>
            <p:nvPr/>
          </p:nvSpPr>
          <p:spPr bwMode="auto">
            <a:xfrm>
              <a:off x="3916184" y="2201638"/>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33" name="Rectangle 20"/>
            <p:cNvSpPr>
              <a:spLocks noChangeArrowheads="1"/>
            </p:cNvSpPr>
            <p:nvPr/>
          </p:nvSpPr>
          <p:spPr bwMode="auto">
            <a:xfrm>
              <a:off x="4390853" y="3604057"/>
              <a:ext cx="3528957" cy="656874"/>
            </a:xfrm>
            <a:prstGeom prst="rect">
              <a:avLst/>
            </a:prstGeom>
            <a:solidFill>
              <a:srgbClr val="305480"/>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4" name="Rectangle 11"/>
            <p:cNvSpPr>
              <a:spLocks noChangeArrowheads="1"/>
            </p:cNvSpPr>
            <p:nvPr/>
          </p:nvSpPr>
          <p:spPr bwMode="auto">
            <a:xfrm>
              <a:off x="3752101" y="3604057"/>
              <a:ext cx="661020" cy="656874"/>
            </a:xfrm>
            <a:prstGeom prst="rect">
              <a:avLst/>
            </a:prstGeom>
            <a:solidFill>
              <a:srgbClr val="4F81BD"/>
            </a:solidFill>
            <a:ln>
              <a:noFill/>
            </a:ln>
          </p:spPr>
          <p:txBody>
            <a:bodyPr lIns="67391" tIns="33696" rIns="67391" bIns="33696" anchor="ctr"/>
            <a:lstStyle/>
            <a:p>
              <a:pPr marL="0" marR="0" lvl="0" indent="0" algn="ctr" defTabSz="897255"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pic>
          <p:nvPicPr>
            <p:cNvPr id="35" name="Group 2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6731" y="3808237"/>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63"/>
            <p:cNvSpPr>
              <a:spLocks noChangeArrowheads="1"/>
            </p:cNvSpPr>
            <p:nvPr/>
          </p:nvSpPr>
          <p:spPr bwMode="auto">
            <a:xfrm>
              <a:off x="5252289" y="1290413"/>
              <a:ext cx="2667521" cy="4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矩形 64"/>
            <p:cNvSpPr>
              <a:spLocks noChangeArrowheads="1"/>
            </p:cNvSpPr>
            <p:nvPr/>
          </p:nvSpPr>
          <p:spPr bwMode="auto">
            <a:xfrm>
              <a:off x="5252289" y="2860844"/>
              <a:ext cx="2667521" cy="4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65"/>
            <p:cNvSpPr>
              <a:spLocks noChangeArrowheads="1"/>
            </p:cNvSpPr>
            <p:nvPr/>
          </p:nvSpPr>
          <p:spPr bwMode="auto">
            <a:xfrm>
              <a:off x="1000195" y="2090796"/>
              <a:ext cx="2667521" cy="4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66"/>
            <p:cNvSpPr>
              <a:spLocks noChangeArrowheads="1"/>
            </p:cNvSpPr>
            <p:nvPr/>
          </p:nvSpPr>
          <p:spPr bwMode="auto">
            <a:xfrm>
              <a:off x="1000195" y="3661227"/>
              <a:ext cx="2667521" cy="4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TextBox 13"/>
            <p:cNvSpPr txBox="1">
              <a:spLocks noChangeArrowheads="1"/>
            </p:cNvSpPr>
            <p:nvPr/>
          </p:nvSpPr>
          <p:spPr bwMode="auto">
            <a:xfrm>
              <a:off x="3099285" y="1446757"/>
              <a:ext cx="1256407" cy="2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a:spLocks noChangeArrowheads="1"/>
            </p:cNvSpPr>
            <p:nvPr/>
          </p:nvSpPr>
          <p:spPr bwMode="auto">
            <a:xfrm>
              <a:off x="4467035" y="2261141"/>
              <a:ext cx="1257579" cy="2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a:spLocks noChangeArrowheads="1"/>
            </p:cNvSpPr>
            <p:nvPr/>
          </p:nvSpPr>
          <p:spPr bwMode="auto">
            <a:xfrm>
              <a:off x="3099285" y="3017188"/>
              <a:ext cx="1257579" cy="2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a:spLocks noChangeArrowheads="1"/>
            </p:cNvSpPr>
            <p:nvPr/>
          </p:nvSpPr>
          <p:spPr bwMode="auto">
            <a:xfrm>
              <a:off x="4467035" y="3857240"/>
              <a:ext cx="1257579" cy="2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24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47207" y="1550899"/>
            <a:ext cx="10097585" cy="4440326"/>
            <a:chOff x="1021292" y="1303249"/>
            <a:chExt cx="7009859" cy="3082525"/>
          </a:xfrm>
        </p:grpSpPr>
        <p:pic>
          <p:nvPicPr>
            <p:cNvPr id="50" name="Group 4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838" y="1366253"/>
              <a:ext cx="1129829" cy="99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88"/>
            <p:cNvSpPr/>
            <p:nvPr/>
          </p:nvSpPr>
          <p:spPr bwMode="auto">
            <a:xfrm>
              <a:off x="1803030" y="2429152"/>
              <a:ext cx="794631" cy="1068733"/>
            </a:xfrm>
            <a:custGeom>
              <a:avLst/>
              <a:gdLst>
                <a:gd name="T0" fmla="*/ 2147483647 w 594"/>
                <a:gd name="T1" fmla="*/ 2147483647 h 804"/>
                <a:gd name="T2" fmla="*/ 2147483647 w 594"/>
                <a:gd name="T3" fmla="*/ 2147483647 h 804"/>
                <a:gd name="T4" fmla="*/ 2147483647 w 594"/>
                <a:gd name="T5" fmla="*/ 2147483647 h 804"/>
                <a:gd name="T6" fmla="*/ 2147483647 w 594"/>
                <a:gd name="T7" fmla="*/ 0 h 804"/>
                <a:gd name="T8" fmla="*/ 2147483647 w 594"/>
                <a:gd name="T9" fmla="*/ 2147483647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305480"/>
            </a:solidFill>
            <a:ln>
              <a:noFill/>
            </a:ln>
          </p:spPr>
          <p:txBody>
            <a:bodyPr lIns="67391" tIns="33696" rIns="67391" bIns="33696"/>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52" name="Text Box 10"/>
            <p:cNvSpPr txBox="1">
              <a:spLocks noChangeArrowheads="1"/>
            </p:cNvSpPr>
            <p:nvPr/>
          </p:nvSpPr>
          <p:spPr bwMode="auto">
            <a:xfrm>
              <a:off x="1922575" y="3049857"/>
              <a:ext cx="548506" cy="23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pitchFamily="34" charset="0"/>
                  <a:ea typeface="宋体" panose="02010600030101010101" pitchFamily="2" charset="-122"/>
                </a:defRPr>
              </a:lvl1pPr>
              <a:lvl2pPr marL="742950" indent="-285750" defTabSz="1087755">
                <a:defRPr>
                  <a:solidFill>
                    <a:schemeClr val="tx1"/>
                  </a:solidFill>
                  <a:latin typeface="Calibri" panose="020F0502020204030204" pitchFamily="34" charset="0"/>
                  <a:ea typeface="宋体" panose="02010600030101010101" pitchFamily="2" charset="-122"/>
                </a:defRPr>
              </a:lvl2pPr>
              <a:lvl3pPr marL="1143000" indent="-228600" defTabSz="1087755">
                <a:defRPr>
                  <a:solidFill>
                    <a:schemeClr val="tx1"/>
                  </a:solidFill>
                  <a:latin typeface="Calibri" panose="020F0502020204030204" pitchFamily="34" charset="0"/>
                  <a:ea typeface="宋体" panose="02010600030101010101" pitchFamily="2" charset="-122"/>
                </a:defRPr>
              </a:lvl3pPr>
              <a:lvl4pPr marL="1600200" indent="-228600" defTabSz="1087755">
                <a:defRPr>
                  <a:solidFill>
                    <a:schemeClr val="tx1"/>
                  </a:solidFill>
                  <a:latin typeface="Calibri" panose="020F0502020204030204" pitchFamily="34" charset="0"/>
                  <a:ea typeface="宋体" panose="02010600030101010101" pitchFamily="2" charset="-122"/>
                </a:defRPr>
              </a:lvl4pPr>
              <a:lvl5pPr marL="2057400" indent="-228600" defTabSz="1087755">
                <a:defRPr>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087755"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90%</a:t>
              </a:r>
              <a:endParaRPr kumimoji="0" lang="en-US" altLang="zh-CN" sz="1050" b="1"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cxnSp>
          <p:nvCxnSpPr>
            <p:cNvPr id="53" name="Straight Connector 93"/>
            <p:cNvCxnSpPr>
              <a:cxnSpLocks noChangeShapeType="1"/>
            </p:cNvCxnSpPr>
            <p:nvPr/>
          </p:nvCxnSpPr>
          <p:spPr bwMode="auto">
            <a:xfrm>
              <a:off x="2772291" y="1303249"/>
              <a:ext cx="0" cy="3082525"/>
            </a:xfrm>
            <a:prstGeom prst="line">
              <a:avLst/>
            </a:prstGeom>
            <a:noFill/>
            <a:ln w="6350">
              <a:solidFill>
                <a:sysClr val="window" lastClr="FFFFFF">
                  <a:lumMod val="75000"/>
                </a:sysClr>
              </a:solidFill>
              <a:round/>
            </a:ln>
            <a:extLst>
              <a:ext uri="{909E8E84-426E-40DD-AFC4-6F175D3DCCD1}">
                <a14:hiddenFill xmlns:a14="http://schemas.microsoft.com/office/drawing/2010/main">
                  <a:noFill/>
                </a14:hiddenFill>
              </a:ext>
            </a:extLst>
          </p:spPr>
        </p:cxnSp>
        <p:pic>
          <p:nvPicPr>
            <p:cNvPr id="54" name="Group 9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223" y="1366253"/>
              <a:ext cx="1129829" cy="99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Freeform 136"/>
            <p:cNvSpPr/>
            <p:nvPr/>
          </p:nvSpPr>
          <p:spPr bwMode="auto">
            <a:xfrm>
              <a:off x="3693500" y="2429152"/>
              <a:ext cx="658676" cy="887889"/>
            </a:xfrm>
            <a:custGeom>
              <a:avLst/>
              <a:gdLst>
                <a:gd name="T0" fmla="*/ 2147483647 w 594"/>
                <a:gd name="T1" fmla="*/ 2147483647 h 804"/>
                <a:gd name="T2" fmla="*/ 2147483647 w 594"/>
                <a:gd name="T3" fmla="*/ 2147483647 h 804"/>
                <a:gd name="T4" fmla="*/ 2147483647 w 594"/>
                <a:gd name="T5" fmla="*/ 2147483647 h 804"/>
                <a:gd name="T6" fmla="*/ 2147483647 w 594"/>
                <a:gd name="T7" fmla="*/ 0 h 804"/>
                <a:gd name="T8" fmla="*/ 2147483647 w 594"/>
                <a:gd name="T9" fmla="*/ 2147483647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305480"/>
            </a:solidFill>
            <a:ln>
              <a:noFill/>
            </a:ln>
          </p:spPr>
          <p:txBody>
            <a:bodyPr lIns="67391" tIns="33696" rIns="67391" bIns="33696"/>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56" name="Text Box 10"/>
            <p:cNvSpPr txBox="1">
              <a:spLocks noChangeArrowheads="1"/>
            </p:cNvSpPr>
            <p:nvPr/>
          </p:nvSpPr>
          <p:spPr bwMode="auto">
            <a:xfrm>
              <a:off x="3748584" y="2916848"/>
              <a:ext cx="548506" cy="23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pitchFamily="34" charset="0"/>
                  <a:ea typeface="宋体" panose="02010600030101010101" pitchFamily="2" charset="-122"/>
                </a:defRPr>
              </a:lvl1pPr>
              <a:lvl2pPr marL="742950" indent="-285750" defTabSz="1087755">
                <a:defRPr>
                  <a:solidFill>
                    <a:schemeClr val="tx1"/>
                  </a:solidFill>
                  <a:latin typeface="Calibri" panose="020F0502020204030204" pitchFamily="34" charset="0"/>
                  <a:ea typeface="宋体" panose="02010600030101010101" pitchFamily="2" charset="-122"/>
                </a:defRPr>
              </a:lvl2pPr>
              <a:lvl3pPr marL="1143000" indent="-228600" defTabSz="1087755">
                <a:defRPr>
                  <a:solidFill>
                    <a:schemeClr val="tx1"/>
                  </a:solidFill>
                  <a:latin typeface="Calibri" panose="020F0502020204030204" pitchFamily="34" charset="0"/>
                  <a:ea typeface="宋体" panose="02010600030101010101" pitchFamily="2" charset="-122"/>
                </a:defRPr>
              </a:lvl3pPr>
              <a:lvl4pPr marL="1600200" indent="-228600" defTabSz="1087755">
                <a:defRPr>
                  <a:solidFill>
                    <a:schemeClr val="tx1"/>
                  </a:solidFill>
                  <a:latin typeface="Calibri" panose="020F0502020204030204" pitchFamily="34" charset="0"/>
                  <a:ea typeface="宋体" panose="02010600030101010101" pitchFamily="2" charset="-122"/>
                </a:defRPr>
              </a:lvl4pPr>
              <a:lvl5pPr marL="2057400" indent="-228600" defTabSz="1087755">
                <a:defRPr>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087755"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60%</a:t>
              </a:r>
              <a:endParaRPr kumimoji="0" lang="en-US" altLang="zh-CN" sz="105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cxnSp>
          <p:nvCxnSpPr>
            <p:cNvPr id="57" name="Straight Connector 141"/>
            <p:cNvCxnSpPr>
              <a:cxnSpLocks noChangeShapeType="1"/>
            </p:cNvCxnSpPr>
            <p:nvPr/>
          </p:nvCxnSpPr>
          <p:spPr bwMode="auto">
            <a:xfrm>
              <a:off x="4542043" y="1303249"/>
              <a:ext cx="0" cy="3082525"/>
            </a:xfrm>
            <a:prstGeom prst="line">
              <a:avLst/>
            </a:prstGeom>
            <a:noFill/>
            <a:ln w="6350">
              <a:solidFill>
                <a:sysClr val="window" lastClr="FFFFFF">
                  <a:lumMod val="75000"/>
                </a:sysClr>
              </a:solidFill>
              <a:round/>
            </a:ln>
            <a:extLst>
              <a:ext uri="{909E8E84-426E-40DD-AFC4-6F175D3DCCD1}">
                <a14:hiddenFill xmlns:a14="http://schemas.microsoft.com/office/drawing/2010/main">
                  <a:noFill/>
                </a14:hiddenFill>
              </a:ext>
            </a:extLst>
          </p:spPr>
        </p:cxnSp>
        <p:pic>
          <p:nvPicPr>
            <p:cNvPr id="58" name="Group 1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975" y="1366253"/>
              <a:ext cx="1128656" cy="99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144"/>
            <p:cNvSpPr/>
            <p:nvPr/>
          </p:nvSpPr>
          <p:spPr bwMode="auto">
            <a:xfrm>
              <a:off x="5610927" y="2420985"/>
              <a:ext cx="459432" cy="617205"/>
            </a:xfrm>
            <a:custGeom>
              <a:avLst/>
              <a:gdLst>
                <a:gd name="T0" fmla="*/ 2147483647 w 594"/>
                <a:gd name="T1" fmla="*/ 2147483647 h 804"/>
                <a:gd name="T2" fmla="*/ 2147483647 w 594"/>
                <a:gd name="T3" fmla="*/ 2147483647 h 804"/>
                <a:gd name="T4" fmla="*/ 2147483647 w 594"/>
                <a:gd name="T5" fmla="*/ 2147483647 h 804"/>
                <a:gd name="T6" fmla="*/ 2147483647 w 594"/>
                <a:gd name="T7" fmla="*/ 0 h 804"/>
                <a:gd name="T8" fmla="*/ 2147483647 w 594"/>
                <a:gd name="T9" fmla="*/ 2147483647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305480"/>
            </a:solidFill>
            <a:ln>
              <a:noFill/>
            </a:ln>
          </p:spPr>
          <p:txBody>
            <a:bodyPr lIns="67391" tIns="33696" rIns="67391" bIns="33696"/>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60" name="Text Box 10"/>
            <p:cNvSpPr txBox="1">
              <a:spLocks noChangeArrowheads="1"/>
            </p:cNvSpPr>
            <p:nvPr/>
          </p:nvSpPr>
          <p:spPr bwMode="auto">
            <a:xfrm>
              <a:off x="5566390" y="2734837"/>
              <a:ext cx="548506" cy="19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pitchFamily="34" charset="0"/>
                  <a:ea typeface="宋体" panose="02010600030101010101" pitchFamily="2" charset="-122"/>
                </a:defRPr>
              </a:lvl1pPr>
              <a:lvl2pPr marL="742950" indent="-285750" defTabSz="1087755">
                <a:defRPr>
                  <a:solidFill>
                    <a:schemeClr val="tx1"/>
                  </a:solidFill>
                  <a:latin typeface="Calibri" panose="020F0502020204030204" pitchFamily="34" charset="0"/>
                  <a:ea typeface="宋体" panose="02010600030101010101" pitchFamily="2" charset="-122"/>
                </a:defRPr>
              </a:lvl2pPr>
              <a:lvl3pPr marL="1143000" indent="-228600" defTabSz="1087755">
                <a:defRPr>
                  <a:solidFill>
                    <a:schemeClr val="tx1"/>
                  </a:solidFill>
                  <a:latin typeface="Calibri" panose="020F0502020204030204" pitchFamily="34" charset="0"/>
                  <a:ea typeface="宋体" panose="02010600030101010101" pitchFamily="2" charset="-122"/>
                </a:defRPr>
              </a:lvl3pPr>
              <a:lvl4pPr marL="1600200" indent="-228600" defTabSz="1087755">
                <a:defRPr>
                  <a:solidFill>
                    <a:schemeClr val="tx1"/>
                  </a:solidFill>
                  <a:latin typeface="Calibri" panose="020F0502020204030204" pitchFamily="34" charset="0"/>
                  <a:ea typeface="宋体" panose="02010600030101010101" pitchFamily="2" charset="-122"/>
                </a:defRPr>
              </a:lvl4pPr>
              <a:lvl5pPr marL="2057400" indent="-228600" defTabSz="1087755">
                <a:defRPr>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087755"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20%</a:t>
              </a:r>
              <a:endParaRPr kumimoji="0" lang="en-US" altLang="zh-CN" sz="11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cxnSp>
          <p:nvCxnSpPr>
            <p:cNvPr id="61" name="Straight Connector 188"/>
            <p:cNvCxnSpPr>
              <a:cxnSpLocks noChangeShapeType="1"/>
            </p:cNvCxnSpPr>
            <p:nvPr/>
          </p:nvCxnSpPr>
          <p:spPr bwMode="auto">
            <a:xfrm>
              <a:off x="6311795" y="1303249"/>
              <a:ext cx="0" cy="3082525"/>
            </a:xfrm>
            <a:prstGeom prst="line">
              <a:avLst/>
            </a:prstGeom>
            <a:noFill/>
            <a:ln w="6350">
              <a:solidFill>
                <a:sysClr val="window" lastClr="FFFFFF">
                  <a:lumMod val="75000"/>
                </a:sysClr>
              </a:solidFill>
              <a:round/>
            </a:ln>
            <a:extLst>
              <a:ext uri="{909E8E84-426E-40DD-AFC4-6F175D3DCCD1}">
                <a14:hiddenFill xmlns:a14="http://schemas.microsoft.com/office/drawing/2010/main">
                  <a:noFill/>
                </a14:hiddenFill>
              </a:ext>
            </a:extLst>
          </p:spPr>
        </p:cxnSp>
        <p:pic>
          <p:nvPicPr>
            <p:cNvPr id="62" name="Group 1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6578" y="1366253"/>
              <a:ext cx="1134517" cy="99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191"/>
            <p:cNvSpPr/>
            <p:nvPr/>
          </p:nvSpPr>
          <p:spPr bwMode="auto">
            <a:xfrm>
              <a:off x="7208393" y="2429152"/>
              <a:ext cx="591871" cy="796883"/>
            </a:xfrm>
            <a:custGeom>
              <a:avLst/>
              <a:gdLst>
                <a:gd name="T0" fmla="*/ 2147483647 w 594"/>
                <a:gd name="T1" fmla="*/ 2147483647 h 804"/>
                <a:gd name="T2" fmla="*/ 2147483647 w 594"/>
                <a:gd name="T3" fmla="*/ 2147483647 h 804"/>
                <a:gd name="T4" fmla="*/ 2147483647 w 594"/>
                <a:gd name="T5" fmla="*/ 2147483647 h 804"/>
                <a:gd name="T6" fmla="*/ 2147483647 w 594"/>
                <a:gd name="T7" fmla="*/ 0 h 804"/>
                <a:gd name="T8" fmla="*/ 2147483647 w 594"/>
                <a:gd name="T9" fmla="*/ 2147483647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305480"/>
            </a:solidFill>
            <a:ln>
              <a:noFill/>
            </a:ln>
          </p:spPr>
          <p:txBody>
            <a:bodyPr lIns="67391" tIns="33696" rIns="67391" bIns="33696"/>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64" name="Text Box 10"/>
            <p:cNvSpPr txBox="1">
              <a:spLocks noChangeArrowheads="1"/>
            </p:cNvSpPr>
            <p:nvPr/>
          </p:nvSpPr>
          <p:spPr bwMode="auto">
            <a:xfrm>
              <a:off x="7238865" y="2849177"/>
              <a:ext cx="547334" cy="23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pitchFamily="34" charset="0"/>
                  <a:ea typeface="宋体" panose="02010600030101010101" pitchFamily="2" charset="-122"/>
                </a:defRPr>
              </a:lvl1pPr>
              <a:lvl2pPr marL="742950" indent="-285750" defTabSz="1087755">
                <a:defRPr>
                  <a:solidFill>
                    <a:schemeClr val="tx1"/>
                  </a:solidFill>
                  <a:latin typeface="Calibri" panose="020F0502020204030204" pitchFamily="34" charset="0"/>
                  <a:ea typeface="宋体" panose="02010600030101010101" pitchFamily="2" charset="-122"/>
                </a:defRPr>
              </a:lvl2pPr>
              <a:lvl3pPr marL="1143000" indent="-228600" defTabSz="1087755">
                <a:defRPr>
                  <a:solidFill>
                    <a:schemeClr val="tx1"/>
                  </a:solidFill>
                  <a:latin typeface="Calibri" panose="020F0502020204030204" pitchFamily="34" charset="0"/>
                  <a:ea typeface="宋体" panose="02010600030101010101" pitchFamily="2" charset="-122"/>
                </a:defRPr>
              </a:lvl3pPr>
              <a:lvl4pPr marL="1600200" indent="-228600" defTabSz="1087755">
                <a:defRPr>
                  <a:solidFill>
                    <a:schemeClr val="tx1"/>
                  </a:solidFill>
                  <a:latin typeface="Calibri" panose="020F0502020204030204" pitchFamily="34" charset="0"/>
                  <a:ea typeface="宋体" panose="02010600030101010101" pitchFamily="2" charset="-122"/>
                </a:defRPr>
              </a:lvl4pPr>
              <a:lvl5pPr marL="2057400" indent="-228600" defTabSz="1087755">
                <a:defRPr>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087755"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50%</a:t>
              </a:r>
              <a:endParaRPr kumimoji="0" lang="en-US" altLang="zh-CN" sz="1050" b="1"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3"/>
            <p:cNvSpPr txBox="1">
              <a:spLocks noChangeArrowheads="1"/>
            </p:cNvSpPr>
            <p:nvPr/>
          </p:nvSpPr>
          <p:spPr bwMode="auto">
            <a:xfrm>
              <a:off x="1021292" y="3668228"/>
              <a:ext cx="1726387" cy="1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13"/>
            <p:cNvSpPr txBox="1">
              <a:spLocks noChangeArrowheads="1"/>
            </p:cNvSpPr>
            <p:nvPr/>
          </p:nvSpPr>
          <p:spPr bwMode="auto">
            <a:xfrm>
              <a:off x="1306092" y="3896909"/>
              <a:ext cx="1224763" cy="33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7" name="TextBox 13"/>
            <p:cNvSpPr txBox="1">
              <a:spLocks noChangeArrowheads="1"/>
            </p:cNvSpPr>
            <p:nvPr/>
          </p:nvSpPr>
          <p:spPr bwMode="auto">
            <a:xfrm>
              <a:off x="2868398" y="3668228"/>
              <a:ext cx="1726387" cy="1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3153198" y="3896909"/>
              <a:ext cx="1224763" cy="33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9" name="TextBox 13"/>
            <p:cNvSpPr txBox="1">
              <a:spLocks noChangeArrowheads="1"/>
            </p:cNvSpPr>
            <p:nvPr/>
          </p:nvSpPr>
          <p:spPr bwMode="auto">
            <a:xfrm>
              <a:off x="4617054" y="3668228"/>
              <a:ext cx="1726387" cy="1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13"/>
            <p:cNvSpPr txBox="1">
              <a:spLocks noChangeArrowheads="1"/>
            </p:cNvSpPr>
            <p:nvPr/>
          </p:nvSpPr>
          <p:spPr bwMode="auto">
            <a:xfrm>
              <a:off x="4901854" y="3896909"/>
              <a:ext cx="1224763" cy="33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1" name="TextBox 13"/>
            <p:cNvSpPr txBox="1">
              <a:spLocks noChangeArrowheads="1"/>
            </p:cNvSpPr>
            <p:nvPr/>
          </p:nvSpPr>
          <p:spPr bwMode="auto">
            <a:xfrm>
              <a:off x="6305935" y="3668228"/>
              <a:ext cx="1725216" cy="1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TextBox 13"/>
            <p:cNvSpPr txBox="1">
              <a:spLocks noChangeArrowheads="1"/>
            </p:cNvSpPr>
            <p:nvPr/>
          </p:nvSpPr>
          <p:spPr bwMode="auto">
            <a:xfrm>
              <a:off x="6590737" y="3896909"/>
              <a:ext cx="1223590" cy="33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6"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4"/>
          <p:cNvSpPr txBox="1"/>
          <p:nvPr/>
        </p:nvSpPr>
        <p:spPr>
          <a:xfrm>
            <a:off x="3211050" y="3714848"/>
            <a:ext cx="5769900" cy="683603"/>
          </a:xfrm>
          <a:prstGeom prst="rect">
            <a:avLst/>
          </a:prstGeom>
          <a:noFill/>
        </p:spPr>
        <p:txBody>
          <a:bodyPr wrap="square" lIns="67391" tIns="33696" rIns="67391" bIns="33696" rtlCol="0">
            <a:spAutoFit/>
          </a:bodyPr>
          <a:lstStyle/>
          <a:p>
            <a:pPr algn="ctr"/>
            <a:r>
              <a:rPr lang="zh-CN" altLang="en-US" sz="4000" dirty="0">
                <a:solidFill>
                  <a:srgbClr val="305480"/>
                </a:solidFill>
                <a:latin typeface="微软雅黑" panose="020B0503020204020204" pitchFamily="34" charset="-122"/>
                <a:ea typeface="微软雅黑" panose="020B0503020204020204" pitchFamily="34" charset="-122"/>
                <a:cs typeface="+mn-ea"/>
                <a:sym typeface="+mn-lt"/>
              </a:rPr>
              <a:t>请输入标题</a:t>
            </a:r>
            <a:endParaRPr lang="zh-CN" altLang="en-US" sz="4000" dirty="0">
              <a:solidFill>
                <a:srgbClr val="305480"/>
              </a:solidFill>
              <a:latin typeface="微软雅黑" panose="020B0503020204020204" pitchFamily="34" charset="-122"/>
              <a:ea typeface="微软雅黑" panose="020B0503020204020204" pitchFamily="34" charset="-122"/>
              <a:cs typeface="+mn-ea"/>
              <a:sym typeface="+mn-lt"/>
            </a:endParaRPr>
          </a:p>
        </p:txBody>
      </p:sp>
      <p:sp>
        <p:nvSpPr>
          <p:cNvPr id="3" name="文本框 34"/>
          <p:cNvSpPr txBox="1"/>
          <p:nvPr/>
        </p:nvSpPr>
        <p:spPr>
          <a:xfrm>
            <a:off x="3976812" y="1117666"/>
            <a:ext cx="4176588" cy="1545378"/>
          </a:xfrm>
          <a:prstGeom prst="rect">
            <a:avLst/>
          </a:prstGeom>
          <a:noFill/>
        </p:spPr>
        <p:txBody>
          <a:bodyPr wrap="square" lIns="67391" tIns="33696" rIns="67391" bIns="33696" rtlCol="0">
            <a:spAutoFit/>
          </a:bodyPr>
          <a:lstStyle/>
          <a:p>
            <a:pPr algn="ctr"/>
            <a:r>
              <a:rPr lang="en-US" altLang="zh-CN" sz="9600" dirty="0">
                <a:solidFill>
                  <a:schemeClr val="bg1"/>
                </a:solidFill>
                <a:latin typeface="Impact" panose="020B0806030902050204" pitchFamily="34" charset="0"/>
                <a:ea typeface="微软雅黑" panose="020B0503020204020204" pitchFamily="34" charset="-122"/>
                <a:cs typeface="+mn-ea"/>
                <a:sym typeface="+mn-lt"/>
              </a:rPr>
              <a:t>3</a:t>
            </a:r>
            <a:endParaRPr lang="zh-CN" altLang="en-US" sz="8800" dirty="0">
              <a:solidFill>
                <a:schemeClr val="bg1"/>
              </a:solidFill>
              <a:latin typeface="Impact" panose="020B0806030902050204" pitchFamily="34" charset="0"/>
              <a:ea typeface="微软雅黑" panose="020B0503020204020204" pitchFamily="34" charset="-122"/>
              <a:cs typeface="+mn-ea"/>
              <a:sym typeface="+mn-lt"/>
            </a:endParaRPr>
          </a:p>
        </p:txBody>
      </p:sp>
      <p:sp>
        <p:nvSpPr>
          <p:cNvPr id="4"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单击添加标题</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01915" y="1319902"/>
            <a:ext cx="9588169" cy="5080897"/>
            <a:chOff x="1201783" y="1129403"/>
            <a:chExt cx="6655909" cy="3527054"/>
          </a:xfrm>
        </p:grpSpPr>
        <p:sp>
          <p:nvSpPr>
            <p:cNvPr id="3" name="Oval 13"/>
            <p:cNvSpPr>
              <a:spLocks noChangeArrowheads="1"/>
            </p:cNvSpPr>
            <p:nvPr/>
          </p:nvSpPr>
          <p:spPr bwMode="auto">
            <a:xfrm>
              <a:off x="3143822" y="3314707"/>
              <a:ext cx="1347825" cy="1341750"/>
            </a:xfrm>
            <a:prstGeom prst="ellipse">
              <a:avLst/>
            </a:prstGeom>
            <a:solidFill>
              <a:srgbClr val="305480"/>
            </a:solidFill>
            <a:ln>
              <a:noFill/>
            </a:ln>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Oval 6"/>
            <p:cNvSpPr>
              <a:spLocks noChangeArrowheads="1"/>
            </p:cNvSpPr>
            <p:nvPr/>
          </p:nvSpPr>
          <p:spPr bwMode="auto">
            <a:xfrm>
              <a:off x="3802498" y="1129403"/>
              <a:ext cx="1347825" cy="1340584"/>
            </a:xfrm>
            <a:prstGeom prst="ellipse">
              <a:avLst/>
            </a:prstGeom>
            <a:solidFill>
              <a:srgbClr val="305480"/>
            </a:solidFill>
            <a:ln>
              <a:noFill/>
            </a:ln>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15"/>
            <p:cNvSpPr>
              <a:spLocks noChangeArrowheads="1"/>
            </p:cNvSpPr>
            <p:nvPr/>
          </p:nvSpPr>
          <p:spPr bwMode="auto">
            <a:xfrm>
              <a:off x="4795201"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16"/>
            <p:cNvSpPr>
              <a:spLocks noChangeArrowheads="1"/>
            </p:cNvSpPr>
            <p:nvPr/>
          </p:nvSpPr>
          <p:spPr bwMode="auto">
            <a:xfrm>
              <a:off x="4491647" y="3314707"/>
              <a:ext cx="1346653" cy="1341750"/>
            </a:xfrm>
            <a:prstGeom prst="ellipse">
              <a:avLst/>
            </a:prstGeom>
            <a:solidFill>
              <a:srgbClr val="305480"/>
            </a:solidFill>
            <a:ln>
              <a:noFill/>
            </a:ln>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Oval 12"/>
            <p:cNvSpPr>
              <a:spLocks noChangeArrowheads="1"/>
            </p:cNvSpPr>
            <p:nvPr/>
          </p:nvSpPr>
          <p:spPr bwMode="auto">
            <a:xfrm>
              <a:off x="2799248"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egular Pentagon 8"/>
            <p:cNvSpPr>
              <a:spLocks noChangeArrowheads="1"/>
            </p:cNvSpPr>
            <p:nvPr/>
          </p:nvSpPr>
          <p:spPr bwMode="auto">
            <a:xfrm>
              <a:off x="3473160" y="1954290"/>
              <a:ext cx="1995952" cy="1877283"/>
            </a:xfrm>
            <a:prstGeom prst="pentagon">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9"/>
            <p:cNvSpPr>
              <a:spLocks noChangeArrowheads="1"/>
            </p:cNvSpPr>
            <p:nvPr/>
          </p:nvSpPr>
          <p:spPr bwMode="auto">
            <a:xfrm>
              <a:off x="4012290" y="1338251"/>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24"/>
            <p:cNvSpPr>
              <a:spLocks noChangeArrowheads="1"/>
            </p:cNvSpPr>
            <p:nvPr/>
          </p:nvSpPr>
          <p:spPr bwMode="auto">
            <a:xfrm>
              <a:off x="3009040" y="2231973"/>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25"/>
            <p:cNvSpPr>
              <a:spLocks noChangeArrowheads="1"/>
            </p:cNvSpPr>
            <p:nvPr/>
          </p:nvSpPr>
          <p:spPr bwMode="auto">
            <a:xfrm>
              <a:off x="5004992" y="2231973"/>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26"/>
            <p:cNvSpPr>
              <a:spLocks noChangeArrowheads="1"/>
            </p:cNvSpPr>
            <p:nvPr/>
          </p:nvSpPr>
          <p:spPr bwMode="auto">
            <a:xfrm>
              <a:off x="4700267" y="3523553"/>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3200">
                <a:solidFill>
                  <a:srgbClr val="1C8EE4"/>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Oval 27"/>
            <p:cNvSpPr>
              <a:spLocks noChangeArrowheads="1"/>
            </p:cNvSpPr>
            <p:nvPr/>
          </p:nvSpPr>
          <p:spPr bwMode="auto">
            <a:xfrm>
              <a:off x="3353614" y="3523553"/>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01"/>
            <p:cNvSpPr>
              <a:spLocks noEditPoints="1"/>
            </p:cNvSpPr>
            <p:nvPr/>
          </p:nvSpPr>
          <p:spPr bwMode="auto">
            <a:xfrm>
              <a:off x="4981551" y="3763902"/>
              <a:ext cx="426616" cy="393191"/>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305480"/>
            </a:solidFill>
            <a:ln>
              <a:noFill/>
            </a:ln>
          </p:spPr>
          <p:txBody>
            <a:bodyPr lIns="89680" tIns="44840" rIns="89680" bIns="44840"/>
            <a:lstStyle/>
            <a:p>
              <a:endParaRPr lang="zh-CN" altLang="en-US" sz="2800"/>
            </a:p>
          </p:txBody>
        </p:sp>
        <p:sp>
          <p:nvSpPr>
            <p:cNvPr id="15" name="Freeform 132"/>
            <p:cNvSpPr>
              <a:spLocks noEditPoints="1"/>
            </p:cNvSpPr>
            <p:nvPr/>
          </p:nvSpPr>
          <p:spPr bwMode="auto">
            <a:xfrm>
              <a:off x="4117772" y="2623997"/>
              <a:ext cx="726653" cy="691876"/>
            </a:xfrm>
            <a:custGeom>
              <a:avLst/>
              <a:gdLst>
                <a:gd name="T0" fmla="*/ 2147483647 w 64"/>
                <a:gd name="T1" fmla="*/ 2147483647 h 61"/>
                <a:gd name="T2" fmla="*/ 2147483647 w 64"/>
                <a:gd name="T3" fmla="*/ 2147483647 h 61"/>
                <a:gd name="T4" fmla="*/ 2147483647 w 64"/>
                <a:gd name="T5" fmla="*/ 2147483647 h 61"/>
                <a:gd name="T6" fmla="*/ 2147483647 w 64"/>
                <a:gd name="T7" fmla="*/ 2147483647 h 61"/>
                <a:gd name="T8" fmla="*/ 2147483647 w 64"/>
                <a:gd name="T9" fmla="*/ 2147483647 h 61"/>
                <a:gd name="T10" fmla="*/ 2147483647 w 64"/>
                <a:gd name="T11" fmla="*/ 2147483647 h 61"/>
                <a:gd name="T12" fmla="*/ 2147483647 w 64"/>
                <a:gd name="T13" fmla="*/ 2147483647 h 61"/>
                <a:gd name="T14" fmla="*/ 2147483647 w 64"/>
                <a:gd name="T15" fmla="*/ 2147483647 h 61"/>
                <a:gd name="T16" fmla="*/ 2147483647 w 64"/>
                <a:gd name="T17" fmla="*/ 2147483647 h 61"/>
                <a:gd name="T18" fmla="*/ 2147483647 w 64"/>
                <a:gd name="T19" fmla="*/ 2147483647 h 61"/>
                <a:gd name="T20" fmla="*/ 2147483647 w 64"/>
                <a:gd name="T21" fmla="*/ 2147483647 h 61"/>
                <a:gd name="T22" fmla="*/ 2147483647 w 64"/>
                <a:gd name="T23" fmla="*/ 2147483647 h 61"/>
                <a:gd name="T24" fmla="*/ 2147483647 w 64"/>
                <a:gd name="T25" fmla="*/ 2147483647 h 61"/>
                <a:gd name="T26" fmla="*/ 2147483647 w 64"/>
                <a:gd name="T27" fmla="*/ 2147483647 h 61"/>
                <a:gd name="T28" fmla="*/ 2147483647 w 64"/>
                <a:gd name="T29" fmla="*/ 2147483647 h 61"/>
                <a:gd name="T30" fmla="*/ 2147483647 w 64"/>
                <a:gd name="T31" fmla="*/ 2147483647 h 61"/>
                <a:gd name="T32" fmla="*/ 2147483647 w 64"/>
                <a:gd name="T33" fmla="*/ 2147483647 h 61"/>
                <a:gd name="T34" fmla="*/ 0 w 64"/>
                <a:gd name="T35" fmla="*/ 2147483647 h 61"/>
                <a:gd name="T36" fmla="*/ 0 w 64"/>
                <a:gd name="T37" fmla="*/ 2147483647 h 61"/>
                <a:gd name="T38" fmla="*/ 2147483647 w 64"/>
                <a:gd name="T39" fmla="*/ 2147483647 h 61"/>
                <a:gd name="T40" fmla="*/ 2147483647 w 64"/>
                <a:gd name="T41" fmla="*/ 2147483647 h 61"/>
                <a:gd name="T42" fmla="*/ 2147483647 w 64"/>
                <a:gd name="T43" fmla="*/ 2147483647 h 61"/>
                <a:gd name="T44" fmla="*/ 2147483647 w 64"/>
                <a:gd name="T45" fmla="*/ 2147483647 h 61"/>
                <a:gd name="T46" fmla="*/ 2147483647 w 64"/>
                <a:gd name="T47" fmla="*/ 2147483647 h 61"/>
                <a:gd name="T48" fmla="*/ 2147483647 w 64"/>
                <a:gd name="T49" fmla="*/ 2147483647 h 61"/>
                <a:gd name="T50" fmla="*/ 2147483647 w 64"/>
                <a:gd name="T51" fmla="*/ 2147483647 h 61"/>
                <a:gd name="T52" fmla="*/ 2147483647 w 64"/>
                <a:gd name="T53" fmla="*/ 2147483647 h 61"/>
                <a:gd name="T54" fmla="*/ 2147483647 w 64"/>
                <a:gd name="T55" fmla="*/ 2147483647 h 61"/>
                <a:gd name="T56" fmla="*/ 2147483647 w 64"/>
                <a:gd name="T57" fmla="*/ 2147483647 h 61"/>
                <a:gd name="T58" fmla="*/ 2147483647 w 64"/>
                <a:gd name="T59" fmla="*/ 2147483647 h 61"/>
                <a:gd name="T60" fmla="*/ 2147483647 w 64"/>
                <a:gd name="T61" fmla="*/ 2147483647 h 61"/>
                <a:gd name="T62" fmla="*/ 2147483647 w 64"/>
                <a:gd name="T63" fmla="*/ 2147483647 h 61"/>
                <a:gd name="T64" fmla="*/ 2147483647 w 64"/>
                <a:gd name="T65" fmla="*/ 2147483647 h 61"/>
                <a:gd name="T66" fmla="*/ 2147483647 w 64"/>
                <a:gd name="T67" fmla="*/ 2147483647 h 61"/>
                <a:gd name="T68" fmla="*/ 2147483647 w 64"/>
                <a:gd name="T69" fmla="*/ 2147483647 h 61"/>
                <a:gd name="T70" fmla="*/ 2147483647 w 64"/>
                <a:gd name="T71" fmla="*/ 2147483647 h 61"/>
                <a:gd name="T72" fmla="*/ 2147483647 w 64"/>
                <a:gd name="T73" fmla="*/ 2147483647 h 61"/>
                <a:gd name="T74" fmla="*/ 2147483647 w 64"/>
                <a:gd name="T75" fmla="*/ 2147483647 h 61"/>
                <a:gd name="T76" fmla="*/ 2147483647 w 64"/>
                <a:gd name="T77" fmla="*/ 0 h 61"/>
                <a:gd name="T78" fmla="*/ 2147483647 w 64"/>
                <a:gd name="T79" fmla="*/ 2147483647 h 61"/>
                <a:gd name="T80" fmla="*/ 2147483647 w 64"/>
                <a:gd name="T81" fmla="*/ 2147483647 h 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rgbClr val="305480"/>
            </a:solidFill>
            <a:ln>
              <a:noFill/>
            </a:ln>
          </p:spPr>
          <p:txBody>
            <a:bodyPr lIns="89680" tIns="44840" rIns="89680" bIns="44840"/>
            <a:lstStyle/>
            <a:p>
              <a:endParaRPr lang="zh-CN" altLang="en-US" sz="2800"/>
            </a:p>
          </p:txBody>
        </p:sp>
        <p:sp>
          <p:nvSpPr>
            <p:cNvPr id="16" name="TextBox 13"/>
            <p:cNvSpPr txBox="1">
              <a:spLocks noChangeArrowheads="1"/>
            </p:cNvSpPr>
            <p:nvPr/>
          </p:nvSpPr>
          <p:spPr bwMode="auto">
            <a:xfrm>
              <a:off x="2671497" y="1275246"/>
              <a:ext cx="976294" cy="1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a:spLocks noChangeArrowheads="1"/>
            </p:cNvSpPr>
            <p:nvPr/>
          </p:nvSpPr>
          <p:spPr bwMode="auto">
            <a:xfrm>
              <a:off x="2178077" y="1510928"/>
              <a:ext cx="1469715" cy="23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TextBox 13"/>
            <p:cNvSpPr txBox="1">
              <a:spLocks noChangeArrowheads="1"/>
            </p:cNvSpPr>
            <p:nvPr/>
          </p:nvSpPr>
          <p:spPr bwMode="auto">
            <a:xfrm>
              <a:off x="6207487" y="2450152"/>
              <a:ext cx="1259923" cy="1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6336408" y="2694001"/>
              <a:ext cx="1521284" cy="23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Box 13"/>
            <p:cNvSpPr txBox="1">
              <a:spLocks noChangeArrowheads="1"/>
            </p:cNvSpPr>
            <p:nvPr/>
          </p:nvSpPr>
          <p:spPr bwMode="auto">
            <a:xfrm>
              <a:off x="1675280" y="2411650"/>
              <a:ext cx="1043099" cy="1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1201783" y="2646164"/>
              <a:ext cx="1469715" cy="23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1992897" y="3858407"/>
              <a:ext cx="1043099" cy="1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a:spLocks noChangeArrowheads="1"/>
            </p:cNvSpPr>
            <p:nvPr/>
          </p:nvSpPr>
          <p:spPr bwMode="auto">
            <a:xfrm>
              <a:off x="1565109" y="4094088"/>
              <a:ext cx="1470887" cy="23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TextBox 13"/>
            <p:cNvSpPr txBox="1">
              <a:spLocks noChangeArrowheads="1"/>
            </p:cNvSpPr>
            <p:nvPr/>
          </p:nvSpPr>
          <p:spPr bwMode="auto">
            <a:xfrm>
              <a:off x="6003554" y="3858407"/>
              <a:ext cx="985869" cy="1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6003554" y="4094088"/>
              <a:ext cx="1521284" cy="23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6" name="组合 5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1854" y="1577432"/>
              <a:ext cx="332854" cy="326687"/>
            </a:xfrm>
            <a:prstGeom prst="rect">
              <a:avLst/>
            </a:prstGeom>
          </p:spPr>
        </p:pic>
        <p:sp>
          <p:nvSpPr>
            <p:cNvPr id="27" name="Freeform 151"/>
            <p:cNvSpPr>
              <a:spLocks noEditPoints="1"/>
            </p:cNvSpPr>
            <p:nvPr/>
          </p:nvSpPr>
          <p:spPr bwMode="auto">
            <a:xfrm>
              <a:off x="3210627" y="2466488"/>
              <a:ext cx="443024" cy="399025"/>
            </a:xfrm>
            <a:custGeom>
              <a:avLst/>
              <a:gdLst>
                <a:gd name="T0" fmla="*/ 2147483647 w 155"/>
                <a:gd name="T1" fmla="*/ 2147483647 h 140"/>
                <a:gd name="T2" fmla="*/ 2147483647 w 155"/>
                <a:gd name="T3" fmla="*/ 2147483647 h 140"/>
                <a:gd name="T4" fmla="*/ 2147483647 w 155"/>
                <a:gd name="T5" fmla="*/ 2147483647 h 140"/>
                <a:gd name="T6" fmla="*/ 2147483647 w 155"/>
                <a:gd name="T7" fmla="*/ 2147483647 h 140"/>
                <a:gd name="T8" fmla="*/ 2147483647 w 155"/>
                <a:gd name="T9" fmla="*/ 2147483647 h 140"/>
                <a:gd name="T10" fmla="*/ 2147483647 w 155"/>
                <a:gd name="T11" fmla="*/ 2147483647 h 140"/>
                <a:gd name="T12" fmla="*/ 2147483647 w 155"/>
                <a:gd name="T13" fmla="*/ 0 h 140"/>
                <a:gd name="T14" fmla="*/ 0 w 155"/>
                <a:gd name="T15" fmla="*/ 2147483647 h 140"/>
                <a:gd name="T16" fmla="*/ 2147483647 w 155"/>
                <a:gd name="T17" fmla="*/ 2147483647 h 140"/>
                <a:gd name="T18" fmla="*/ 2147483647 w 155"/>
                <a:gd name="T19" fmla="*/ 2147483647 h 140"/>
                <a:gd name="T20" fmla="*/ 2147483647 w 155"/>
                <a:gd name="T21" fmla="*/ 2147483647 h 140"/>
                <a:gd name="T22" fmla="*/ 2147483647 w 155"/>
                <a:gd name="T23" fmla="*/ 2147483647 h 140"/>
                <a:gd name="T24" fmla="*/ 2147483647 w 155"/>
                <a:gd name="T25" fmla="*/ 2147483647 h 140"/>
                <a:gd name="T26" fmla="*/ 2147483647 w 155"/>
                <a:gd name="T27" fmla="*/ 2147483647 h 140"/>
                <a:gd name="T28" fmla="*/ 2147483647 w 155"/>
                <a:gd name="T29" fmla="*/ 2147483647 h 140"/>
                <a:gd name="T30" fmla="*/ 2147483647 w 155"/>
                <a:gd name="T31" fmla="*/ 2147483647 h 140"/>
                <a:gd name="T32" fmla="*/ 2147483647 w 155"/>
                <a:gd name="T33" fmla="*/ 2147483647 h 140"/>
                <a:gd name="T34" fmla="*/ 2147483647 w 155"/>
                <a:gd name="T35" fmla="*/ 2147483647 h 140"/>
                <a:gd name="T36" fmla="*/ 2147483647 w 155"/>
                <a:gd name="T37" fmla="*/ 2147483647 h 140"/>
                <a:gd name="T38" fmla="*/ 2147483647 w 155"/>
                <a:gd name="T39" fmla="*/ 2147483647 h 140"/>
                <a:gd name="T40" fmla="*/ 2147483647 w 155"/>
                <a:gd name="T41" fmla="*/ 2147483647 h 140"/>
                <a:gd name="T42" fmla="*/ 2147483647 w 155"/>
                <a:gd name="T43" fmla="*/ 2147483647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5" h="140">
                  <a:moveTo>
                    <a:pt x="154" y="110"/>
                  </a:moveTo>
                  <a:cubicBezTo>
                    <a:pt x="152" y="108"/>
                    <a:pt x="118" y="79"/>
                    <a:pt x="118" y="79"/>
                  </a:cubicBezTo>
                  <a:cubicBezTo>
                    <a:pt x="117" y="78"/>
                    <a:pt x="116" y="78"/>
                    <a:pt x="115" y="79"/>
                  </a:cubicBezTo>
                  <a:cubicBezTo>
                    <a:pt x="114" y="80"/>
                    <a:pt x="113" y="81"/>
                    <a:pt x="111" y="83"/>
                  </a:cubicBezTo>
                  <a:cubicBezTo>
                    <a:pt x="107" y="80"/>
                    <a:pt x="104" y="78"/>
                    <a:pt x="103" y="77"/>
                  </a:cubicBezTo>
                  <a:cubicBezTo>
                    <a:pt x="106" y="70"/>
                    <a:pt x="108" y="62"/>
                    <a:pt x="108" y="54"/>
                  </a:cubicBezTo>
                  <a:cubicBezTo>
                    <a:pt x="108" y="24"/>
                    <a:pt x="84" y="0"/>
                    <a:pt x="54" y="0"/>
                  </a:cubicBezTo>
                  <a:cubicBezTo>
                    <a:pt x="24" y="0"/>
                    <a:pt x="0" y="24"/>
                    <a:pt x="0" y="54"/>
                  </a:cubicBezTo>
                  <a:cubicBezTo>
                    <a:pt x="0" y="84"/>
                    <a:pt x="24" y="108"/>
                    <a:pt x="54" y="108"/>
                  </a:cubicBezTo>
                  <a:cubicBezTo>
                    <a:pt x="68" y="108"/>
                    <a:pt x="80" y="103"/>
                    <a:pt x="90" y="95"/>
                  </a:cubicBezTo>
                  <a:cubicBezTo>
                    <a:pt x="91" y="96"/>
                    <a:pt x="93" y="98"/>
                    <a:pt x="96" y="100"/>
                  </a:cubicBezTo>
                  <a:cubicBezTo>
                    <a:pt x="95" y="102"/>
                    <a:pt x="92" y="105"/>
                    <a:pt x="92" y="105"/>
                  </a:cubicBezTo>
                  <a:cubicBezTo>
                    <a:pt x="91" y="106"/>
                    <a:pt x="91" y="107"/>
                    <a:pt x="92" y="108"/>
                  </a:cubicBezTo>
                  <a:cubicBezTo>
                    <a:pt x="93" y="108"/>
                    <a:pt x="126" y="137"/>
                    <a:pt x="128" y="139"/>
                  </a:cubicBezTo>
                  <a:cubicBezTo>
                    <a:pt x="129" y="139"/>
                    <a:pt x="130" y="140"/>
                    <a:pt x="131" y="139"/>
                  </a:cubicBezTo>
                  <a:cubicBezTo>
                    <a:pt x="131" y="138"/>
                    <a:pt x="153" y="114"/>
                    <a:pt x="154" y="112"/>
                  </a:cubicBezTo>
                  <a:cubicBezTo>
                    <a:pt x="155" y="111"/>
                    <a:pt x="154" y="110"/>
                    <a:pt x="154" y="110"/>
                  </a:cubicBezTo>
                  <a:close/>
                  <a:moveTo>
                    <a:pt x="54" y="93"/>
                  </a:moveTo>
                  <a:cubicBezTo>
                    <a:pt x="32" y="93"/>
                    <a:pt x="15" y="75"/>
                    <a:pt x="15" y="54"/>
                  </a:cubicBezTo>
                  <a:cubicBezTo>
                    <a:pt x="15" y="32"/>
                    <a:pt x="32" y="15"/>
                    <a:pt x="54" y="15"/>
                  </a:cubicBezTo>
                  <a:cubicBezTo>
                    <a:pt x="75" y="15"/>
                    <a:pt x="93" y="32"/>
                    <a:pt x="93" y="54"/>
                  </a:cubicBezTo>
                  <a:cubicBezTo>
                    <a:pt x="93" y="75"/>
                    <a:pt x="75" y="93"/>
                    <a:pt x="54" y="93"/>
                  </a:cubicBezTo>
                  <a:close/>
                </a:path>
              </a:pathLst>
            </a:custGeom>
            <a:solidFill>
              <a:srgbClr val="305480"/>
            </a:solidFill>
            <a:ln>
              <a:noFill/>
            </a:ln>
          </p:spPr>
          <p:txBody>
            <a:bodyPr lIns="59178" tIns="29589" rIns="59178" bIns="29589"/>
            <a:lstStyle/>
            <a:p>
              <a:endParaRPr lang="zh-CN" altLang="en-US" sz="2800"/>
            </a:p>
          </p:txBody>
        </p:sp>
        <p:pic>
          <p:nvPicPr>
            <p:cNvPr id="28" name="组合 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90" y="3844406"/>
              <a:ext cx="323478" cy="331354"/>
            </a:xfrm>
            <a:prstGeom prst="rect">
              <a:avLst/>
            </a:prstGeom>
          </p:spPr>
        </p:pic>
        <p:pic>
          <p:nvPicPr>
            <p:cNvPr id="29" name="组合 8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662" y="2590162"/>
              <a:ext cx="329338" cy="304519"/>
            </a:xfrm>
            <a:prstGeom prst="rect">
              <a:avLst/>
            </a:prstGeom>
          </p:spPr>
        </p:pic>
      </p:grpSp>
      <p:sp>
        <p:nvSpPr>
          <p:cNvPr id="30"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3675" y="1608339"/>
            <a:ext cx="10608428" cy="4344785"/>
            <a:chOff x="1079891" y="1579765"/>
            <a:chExt cx="6879768" cy="2817676"/>
          </a:xfrm>
        </p:grpSpPr>
        <p:sp>
          <p:nvSpPr>
            <p:cNvPr id="3" name="矩形 7"/>
            <p:cNvSpPr>
              <a:spLocks noChangeArrowheads="1"/>
            </p:cNvSpPr>
            <p:nvPr/>
          </p:nvSpPr>
          <p:spPr bwMode="auto">
            <a:xfrm>
              <a:off x="1092785" y="1579766"/>
              <a:ext cx="1577541" cy="2817675"/>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3200">
                <a:solidFill>
                  <a:srgbClr val="000000"/>
                </a:solidFill>
                <a:latin typeface="Impact" panose="020B0806030902050204" pitchFamily="34" charset="0"/>
                <a:ea typeface="微软雅黑" panose="020B0503020204020204" pitchFamily="34" charset="-122"/>
                <a:sym typeface="Arial" panose="020B0604020202020204" pitchFamily="34" charset="0"/>
              </a:endParaRPr>
            </a:p>
          </p:txBody>
        </p:sp>
        <p:sp>
          <p:nvSpPr>
            <p:cNvPr id="4" name="Pentagon 2355_6"/>
            <p:cNvSpPr>
              <a:spLocks noChangeArrowheads="1"/>
            </p:cNvSpPr>
            <p:nvPr/>
          </p:nvSpPr>
          <p:spPr bwMode="auto">
            <a:xfrm rot="5400000">
              <a:off x="1361159" y="1298498"/>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32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5" name="Rounded Rectangle 2359"/>
            <p:cNvSpPr>
              <a:spLocks noChangeArrowheads="1"/>
            </p:cNvSpPr>
            <p:nvPr/>
          </p:nvSpPr>
          <p:spPr bwMode="auto">
            <a:xfrm>
              <a:off x="1206470" y="3892242"/>
              <a:ext cx="1323212"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a:solidFill>
                    <a:srgbClr val="FFFFFF"/>
                  </a:solidFill>
                  <a:latin typeface="Impact" panose="020B0806030902050204" pitchFamily="34" charset="0"/>
                  <a:ea typeface="微软雅黑" panose="020B0503020204020204" pitchFamily="34" charset="-122"/>
                  <a:sym typeface="Arial" panose="020B0604020202020204" pitchFamily="34" charset="0"/>
                </a:rPr>
                <a:t>标题</a:t>
              </a:r>
              <a:endParaRPr lang="en-US" b="1"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6" name="文本框 10"/>
            <p:cNvSpPr txBox="1">
              <a:spLocks noChangeArrowheads="1"/>
            </p:cNvSpPr>
            <p:nvPr/>
          </p:nvSpPr>
          <p:spPr bwMode="auto">
            <a:xfrm>
              <a:off x="1426810" y="1785111"/>
              <a:ext cx="883704" cy="4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Impact" panose="020B0806030902050204" pitchFamily="34" charset="0"/>
                  <a:ea typeface="微软雅黑" panose="020B0503020204020204" pitchFamily="34" charset="-122"/>
                  <a:sym typeface="Arial" panose="020B0604020202020204" pitchFamily="34" charset="0"/>
                </a:rPr>
                <a:t>01</a:t>
              </a:r>
              <a:endParaRPr lang="zh-CN" altLang="en-US" sz="40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7" name="矩形 11"/>
            <p:cNvSpPr>
              <a:spLocks noChangeArrowheads="1"/>
            </p:cNvSpPr>
            <p:nvPr/>
          </p:nvSpPr>
          <p:spPr bwMode="auto">
            <a:xfrm>
              <a:off x="2855505" y="1579766"/>
              <a:ext cx="1577541" cy="2817675"/>
            </a:xfrm>
            <a:prstGeom prst="rect">
              <a:avLst/>
            </a:prstGeom>
            <a:solidFill>
              <a:srgbClr val="FFFFFF"/>
            </a:solidFill>
            <a:ln w="25400">
              <a:solidFill>
                <a:srgbClr val="404040"/>
              </a:solidFill>
              <a:miter lim="800000"/>
            </a:ln>
          </p:spPr>
          <p:txBody>
            <a:bodyPr lIns="67391" tIns="33696" rIns="67391" bIns="33696" anchor="ctr"/>
            <a:lstStyle/>
            <a:p>
              <a:pPr algn="ctr" defTabSz="895985"/>
              <a:endParaRPr lang="zh-CN" altLang="en-US" sz="3200">
                <a:solidFill>
                  <a:srgbClr val="000000"/>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Pentagon 2355_10"/>
            <p:cNvSpPr>
              <a:spLocks noChangeArrowheads="1"/>
            </p:cNvSpPr>
            <p:nvPr/>
          </p:nvSpPr>
          <p:spPr bwMode="auto">
            <a:xfrm rot="5400000">
              <a:off x="3124465" y="1299084"/>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32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9" name="Rounded Rectangle 2359"/>
            <p:cNvSpPr>
              <a:spLocks noChangeArrowheads="1"/>
            </p:cNvSpPr>
            <p:nvPr/>
          </p:nvSpPr>
          <p:spPr bwMode="auto">
            <a:xfrm>
              <a:off x="2969191" y="3892242"/>
              <a:ext cx="1324384"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a:solidFill>
                    <a:srgbClr val="FFFFFF"/>
                  </a:solidFill>
                  <a:latin typeface="Impact" panose="020B0806030902050204" pitchFamily="34" charset="0"/>
                  <a:ea typeface="微软雅黑" panose="020B0503020204020204" pitchFamily="34" charset="-122"/>
                  <a:sym typeface="Arial" panose="020B0604020202020204" pitchFamily="34" charset="0"/>
                </a:rPr>
                <a:t>标题</a:t>
              </a:r>
              <a:endParaRPr lang="en-US" b="1"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0" name="文本框 14"/>
            <p:cNvSpPr txBox="1">
              <a:spLocks noChangeArrowheads="1"/>
            </p:cNvSpPr>
            <p:nvPr/>
          </p:nvSpPr>
          <p:spPr bwMode="auto">
            <a:xfrm>
              <a:off x="3189531" y="1785111"/>
              <a:ext cx="883704" cy="4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Impact" panose="020B0806030902050204" pitchFamily="34" charset="0"/>
                  <a:ea typeface="微软雅黑" panose="020B0503020204020204" pitchFamily="34" charset="-122"/>
                  <a:sym typeface="Arial" panose="020B0604020202020204" pitchFamily="34" charset="0"/>
                </a:rPr>
                <a:t>02</a:t>
              </a:r>
              <a:endParaRPr lang="zh-CN" altLang="en-US" sz="40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1" name="矩形 15"/>
            <p:cNvSpPr>
              <a:spLocks noChangeArrowheads="1"/>
            </p:cNvSpPr>
            <p:nvPr/>
          </p:nvSpPr>
          <p:spPr bwMode="auto">
            <a:xfrm>
              <a:off x="4618226" y="1579766"/>
              <a:ext cx="1578713" cy="2817675"/>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3200">
                <a:solidFill>
                  <a:srgbClr val="000000"/>
                </a:solidFill>
                <a:latin typeface="Impact" panose="020B0806030902050204" pitchFamily="34" charset="0"/>
                <a:ea typeface="微软雅黑" panose="020B0503020204020204" pitchFamily="34" charset="-122"/>
                <a:sym typeface="Arial" panose="020B0604020202020204" pitchFamily="34" charset="0"/>
              </a:endParaRPr>
            </a:p>
          </p:txBody>
        </p:sp>
        <p:sp>
          <p:nvSpPr>
            <p:cNvPr id="12" name="Pentagon 2355"/>
            <p:cNvSpPr>
              <a:spLocks noChangeArrowheads="1"/>
            </p:cNvSpPr>
            <p:nvPr/>
          </p:nvSpPr>
          <p:spPr bwMode="auto">
            <a:xfrm rot="5400000">
              <a:off x="4887772" y="1298497"/>
              <a:ext cx="1027898" cy="1590434"/>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32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3" name="Rounded Rectangle 2359"/>
            <p:cNvSpPr>
              <a:spLocks noChangeArrowheads="1"/>
            </p:cNvSpPr>
            <p:nvPr/>
          </p:nvSpPr>
          <p:spPr bwMode="auto">
            <a:xfrm>
              <a:off x="4733083" y="3892242"/>
              <a:ext cx="1323213"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a:solidFill>
                    <a:srgbClr val="FFFFFF"/>
                  </a:solidFill>
                  <a:latin typeface="Impact" panose="020B0806030902050204" pitchFamily="34" charset="0"/>
                  <a:ea typeface="微软雅黑" panose="020B0503020204020204" pitchFamily="34" charset="-122"/>
                  <a:sym typeface="Arial" panose="020B0604020202020204" pitchFamily="34" charset="0"/>
                </a:rPr>
                <a:t>标题</a:t>
              </a:r>
              <a:endParaRPr lang="en-US" b="1"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4" name="文本框 18"/>
            <p:cNvSpPr txBox="1">
              <a:spLocks noChangeArrowheads="1"/>
            </p:cNvSpPr>
            <p:nvPr/>
          </p:nvSpPr>
          <p:spPr bwMode="auto">
            <a:xfrm>
              <a:off x="4952250" y="1785111"/>
              <a:ext cx="884876" cy="4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Impact" panose="020B0806030902050204" pitchFamily="34" charset="0"/>
                  <a:ea typeface="微软雅黑" panose="020B0503020204020204" pitchFamily="34" charset="-122"/>
                  <a:sym typeface="Arial" panose="020B0604020202020204" pitchFamily="34" charset="0"/>
                </a:rPr>
                <a:t>03</a:t>
              </a:r>
              <a:endParaRPr lang="zh-CN" altLang="en-US" sz="40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5" name="矩形 19"/>
            <p:cNvSpPr>
              <a:spLocks noChangeArrowheads="1"/>
            </p:cNvSpPr>
            <p:nvPr/>
          </p:nvSpPr>
          <p:spPr bwMode="auto">
            <a:xfrm>
              <a:off x="6382118" y="1579766"/>
              <a:ext cx="1577541" cy="2817675"/>
            </a:xfrm>
            <a:prstGeom prst="rect">
              <a:avLst/>
            </a:prstGeom>
            <a:solidFill>
              <a:srgbClr val="FFFFFF"/>
            </a:solidFill>
            <a:ln w="25400">
              <a:solidFill>
                <a:srgbClr val="404040"/>
              </a:solidFill>
              <a:miter lim="800000"/>
            </a:ln>
          </p:spPr>
          <p:txBody>
            <a:bodyPr lIns="67391" tIns="33696" rIns="67391" bIns="33696" anchor="ctr"/>
            <a:lstStyle/>
            <a:p>
              <a:pPr algn="ctr" defTabSz="895985"/>
              <a:endParaRPr lang="zh-CN" altLang="en-US" sz="3200">
                <a:solidFill>
                  <a:srgbClr val="000000"/>
                </a:solidFill>
                <a:latin typeface="Impact" panose="020B0806030902050204" pitchFamily="34" charset="0"/>
                <a:ea typeface="微软雅黑" panose="020B0503020204020204" pitchFamily="34" charset="-122"/>
                <a:sym typeface="Arial" panose="020B0604020202020204" pitchFamily="34" charset="0"/>
              </a:endParaRPr>
            </a:p>
          </p:txBody>
        </p:sp>
        <p:sp>
          <p:nvSpPr>
            <p:cNvPr id="16" name="Pentagon 2355_18"/>
            <p:cNvSpPr>
              <a:spLocks noChangeArrowheads="1"/>
            </p:cNvSpPr>
            <p:nvPr/>
          </p:nvSpPr>
          <p:spPr bwMode="auto">
            <a:xfrm rot="5400000">
              <a:off x="6651078" y="1299084"/>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32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7" name="Rounded Rectangle 2359"/>
            <p:cNvSpPr>
              <a:spLocks noChangeArrowheads="1"/>
            </p:cNvSpPr>
            <p:nvPr/>
          </p:nvSpPr>
          <p:spPr bwMode="auto">
            <a:xfrm>
              <a:off x="6495803" y="3892242"/>
              <a:ext cx="1324384"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a:solidFill>
                    <a:srgbClr val="FFFFFF"/>
                  </a:solidFill>
                  <a:latin typeface="Impact" panose="020B0806030902050204" pitchFamily="34" charset="0"/>
                  <a:ea typeface="微软雅黑" panose="020B0503020204020204" pitchFamily="34" charset="-122"/>
                  <a:sym typeface="Arial" panose="020B0604020202020204" pitchFamily="34" charset="0"/>
                </a:rPr>
                <a:t>标题</a:t>
              </a:r>
              <a:endParaRPr lang="en-US" b="1" dirty="0">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8" name="文本框 22"/>
            <p:cNvSpPr txBox="1">
              <a:spLocks noChangeArrowheads="1"/>
            </p:cNvSpPr>
            <p:nvPr/>
          </p:nvSpPr>
          <p:spPr bwMode="auto">
            <a:xfrm>
              <a:off x="6716143" y="1785111"/>
              <a:ext cx="883704" cy="4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Impact" panose="020B0806030902050204" pitchFamily="34" charset="0"/>
                  <a:ea typeface="微软雅黑" panose="020B0503020204020204" pitchFamily="34" charset="-122"/>
                  <a:sym typeface="Arial" panose="020B0604020202020204" pitchFamily="34" charset="0"/>
                </a:rPr>
                <a:t>04</a:t>
              </a:r>
              <a:endParaRPr lang="zh-CN" altLang="en-US" sz="4000" b="1">
                <a:solidFill>
                  <a:srgbClr val="FFFFFF"/>
                </a:solidFill>
                <a:latin typeface="Impact" panose="020B080603090205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1079891" y="2939016"/>
              <a:ext cx="1590433" cy="17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a:spLocks noChangeArrowheads="1"/>
            </p:cNvSpPr>
            <p:nvPr/>
          </p:nvSpPr>
          <p:spPr bwMode="auto">
            <a:xfrm>
              <a:off x="1357074" y="3206626"/>
              <a:ext cx="1022003" cy="32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13"/>
            <p:cNvSpPr txBox="1">
              <a:spLocks noChangeArrowheads="1"/>
            </p:cNvSpPr>
            <p:nvPr/>
          </p:nvSpPr>
          <p:spPr bwMode="auto">
            <a:xfrm>
              <a:off x="2848471" y="2939016"/>
              <a:ext cx="1584573" cy="17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a:spLocks noChangeArrowheads="1"/>
            </p:cNvSpPr>
            <p:nvPr/>
          </p:nvSpPr>
          <p:spPr bwMode="auto">
            <a:xfrm>
              <a:off x="3133274" y="3195699"/>
              <a:ext cx="1022003" cy="32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TextBox 13"/>
            <p:cNvSpPr txBox="1">
              <a:spLocks noChangeArrowheads="1"/>
            </p:cNvSpPr>
            <p:nvPr/>
          </p:nvSpPr>
          <p:spPr bwMode="auto">
            <a:xfrm>
              <a:off x="4618223" y="2939016"/>
              <a:ext cx="1577541" cy="17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4895991" y="3199021"/>
              <a:ext cx="1022003" cy="32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TextBox 13"/>
            <p:cNvSpPr txBox="1">
              <a:spLocks noChangeArrowheads="1"/>
            </p:cNvSpPr>
            <p:nvPr/>
          </p:nvSpPr>
          <p:spPr bwMode="auto">
            <a:xfrm>
              <a:off x="6380940" y="2939016"/>
              <a:ext cx="1577541" cy="17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defRPr/>
              </a:pPr>
              <a:r>
                <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kern="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a:spLocks noChangeArrowheads="1"/>
            </p:cNvSpPr>
            <p:nvPr/>
          </p:nvSpPr>
          <p:spPr bwMode="auto">
            <a:xfrm>
              <a:off x="6658708" y="3195699"/>
              <a:ext cx="1022003" cy="32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7"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9406" y="2164773"/>
            <a:ext cx="10613188" cy="3216852"/>
            <a:chOff x="916981" y="1850448"/>
            <a:chExt cx="6998141" cy="2121133"/>
          </a:xfrm>
        </p:grpSpPr>
        <p:sp>
          <p:nvSpPr>
            <p:cNvPr id="3" name="Rounded Rectangle 5"/>
            <p:cNvSpPr>
              <a:spLocks noChangeArrowheads="1"/>
            </p:cNvSpPr>
            <p:nvPr/>
          </p:nvSpPr>
          <p:spPr bwMode="auto">
            <a:xfrm>
              <a:off x="916981" y="1850448"/>
              <a:ext cx="816899" cy="813218"/>
            </a:xfrm>
            <a:prstGeom prst="roundRect">
              <a:avLst>
                <a:gd name="adj" fmla="val 16667"/>
              </a:avLst>
            </a:prstGeom>
            <a:solidFill>
              <a:srgbClr val="305480"/>
            </a:solidFill>
            <a:ln>
              <a:noFill/>
            </a:ln>
          </p:spPr>
          <p:txBody>
            <a:bodyPr lIns="67391" tIns="33696" rIns="67391" bIns="33696" anchor="ctr"/>
            <a:lstStyle/>
            <a:p>
              <a:pPr>
                <a:buFont typeface="Arial" panose="020B0604020202020204" pitchFamily="34" charset="0"/>
                <a:buNone/>
              </a:pPr>
              <a:endParaRPr lang="en-US" altLang="zh-CN"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ounded Rectangle 11"/>
            <p:cNvSpPr>
              <a:spLocks noChangeArrowheads="1"/>
            </p:cNvSpPr>
            <p:nvPr/>
          </p:nvSpPr>
          <p:spPr bwMode="auto">
            <a:xfrm>
              <a:off x="3384087" y="1850448"/>
              <a:ext cx="815727" cy="813218"/>
            </a:xfrm>
            <a:prstGeom prst="roundRect">
              <a:avLst>
                <a:gd name="adj" fmla="val 16667"/>
              </a:avLst>
            </a:prstGeom>
            <a:solidFill>
              <a:srgbClr val="233C5B"/>
            </a:solidFill>
            <a:ln>
              <a:noFill/>
            </a:ln>
          </p:spPr>
          <p:txBody>
            <a:bodyPr lIns="67391" tIns="33696" rIns="67391" bIns="33696" anchor="ctr"/>
            <a:lstStyle/>
            <a:p>
              <a:pPr>
                <a:buFont typeface="Arial" panose="020B0604020202020204" pitchFamily="34" charset="0"/>
                <a:buNone/>
              </a:pPr>
              <a:endParaRPr lang="en-US" altLang="zh-CN"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ounded Rectangle 13"/>
            <p:cNvSpPr>
              <a:spLocks noChangeArrowheads="1"/>
            </p:cNvSpPr>
            <p:nvPr/>
          </p:nvSpPr>
          <p:spPr bwMode="auto">
            <a:xfrm>
              <a:off x="5889869" y="1850448"/>
              <a:ext cx="816899" cy="813218"/>
            </a:xfrm>
            <a:prstGeom prst="roundRect">
              <a:avLst>
                <a:gd name="adj" fmla="val 16667"/>
              </a:avLst>
            </a:prstGeom>
            <a:solidFill>
              <a:srgbClr val="305480"/>
            </a:solidFill>
            <a:ln>
              <a:noFill/>
            </a:ln>
          </p:spPr>
          <p:txBody>
            <a:bodyPr lIns="67391" tIns="33696" rIns="67391" bIns="33696" anchor="ctr"/>
            <a:lstStyle/>
            <a:p>
              <a:pPr>
                <a:buFont typeface="Arial" panose="020B0604020202020204" pitchFamily="34" charset="0"/>
                <a:buNone/>
              </a:pPr>
              <a:endParaRPr lang="en-US" altLang="zh-CN"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ounded Rectangle 15"/>
            <p:cNvSpPr>
              <a:spLocks noChangeArrowheads="1"/>
            </p:cNvSpPr>
            <p:nvPr/>
          </p:nvSpPr>
          <p:spPr bwMode="auto">
            <a:xfrm>
              <a:off x="916981" y="3158364"/>
              <a:ext cx="816899" cy="813217"/>
            </a:xfrm>
            <a:prstGeom prst="roundRect">
              <a:avLst>
                <a:gd name="adj" fmla="val 16667"/>
              </a:avLst>
            </a:prstGeom>
            <a:solidFill>
              <a:srgbClr val="233C5B"/>
            </a:solidFill>
            <a:ln>
              <a:noFill/>
            </a:ln>
          </p:spPr>
          <p:txBody>
            <a:bodyPr lIns="67391" tIns="33696" rIns="67391" bIns="33696" anchor="ctr"/>
            <a:lstStyle/>
            <a:p>
              <a:pPr>
                <a:buFont typeface="Arial" panose="020B0604020202020204" pitchFamily="34" charset="0"/>
                <a:buNone/>
              </a:pPr>
              <a:endParaRPr lang="en-US" altLang="zh-CN"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Rounded Rectangle 17"/>
            <p:cNvSpPr>
              <a:spLocks noChangeArrowheads="1"/>
            </p:cNvSpPr>
            <p:nvPr/>
          </p:nvSpPr>
          <p:spPr bwMode="auto">
            <a:xfrm>
              <a:off x="3384087" y="3158364"/>
              <a:ext cx="815727" cy="813217"/>
            </a:xfrm>
            <a:prstGeom prst="roundRect">
              <a:avLst>
                <a:gd name="adj" fmla="val 16667"/>
              </a:avLst>
            </a:prstGeom>
            <a:solidFill>
              <a:srgbClr val="305480"/>
            </a:solidFill>
            <a:ln>
              <a:noFill/>
            </a:ln>
          </p:spPr>
          <p:txBody>
            <a:bodyPr lIns="67391" tIns="33696" rIns="67391" bIns="33696" anchor="ctr"/>
            <a:lstStyle/>
            <a:p>
              <a:pPr>
                <a:buFont typeface="Arial" panose="020B0604020202020204" pitchFamily="34" charset="0"/>
                <a:buNone/>
              </a:pPr>
              <a:endParaRPr lang="en-US" altLang="zh-CN" sz="2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ounded Rectangle 19"/>
            <p:cNvSpPr>
              <a:spLocks noChangeArrowheads="1"/>
            </p:cNvSpPr>
            <p:nvPr/>
          </p:nvSpPr>
          <p:spPr bwMode="auto">
            <a:xfrm>
              <a:off x="5889869" y="3158364"/>
              <a:ext cx="816899" cy="813217"/>
            </a:xfrm>
            <a:prstGeom prst="roundRect">
              <a:avLst>
                <a:gd name="adj" fmla="val 16667"/>
              </a:avLst>
            </a:prstGeom>
            <a:solidFill>
              <a:srgbClr val="233C5B"/>
            </a:solidFill>
            <a:ln>
              <a:noFill/>
            </a:ln>
          </p:spPr>
          <p:txBody>
            <a:bodyPr lIns="67391" tIns="33696" rIns="67391" bIns="33696" anchor="ctr"/>
            <a:lstStyle/>
            <a:p>
              <a:pPr>
                <a:buFont typeface="Arial" panose="020B0604020202020204" pitchFamily="34" charset="0"/>
                <a:buNone/>
              </a:pPr>
              <a:endParaRPr lang="en-US" altLang="zh-CN" sz="28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44"/>
            <p:cNvSpPr>
              <a:spLocks noEditPoints="1"/>
            </p:cNvSpPr>
            <p:nvPr/>
          </p:nvSpPr>
          <p:spPr bwMode="auto">
            <a:xfrm>
              <a:off x="1120913" y="2055794"/>
              <a:ext cx="391455" cy="383858"/>
            </a:xfrm>
            <a:custGeom>
              <a:avLst/>
              <a:gdLst>
                <a:gd name="T0" fmla="*/ 2147483647 w 121"/>
                <a:gd name="T1" fmla="*/ 2147483647 h 119"/>
                <a:gd name="T2" fmla="*/ 2147483647 w 121"/>
                <a:gd name="T3" fmla="*/ 2147483647 h 119"/>
                <a:gd name="T4" fmla="*/ 2147483647 w 121"/>
                <a:gd name="T5" fmla="*/ 2147483647 h 119"/>
                <a:gd name="T6" fmla="*/ 2147483647 w 121"/>
                <a:gd name="T7" fmla="*/ 2147483647 h 119"/>
                <a:gd name="T8" fmla="*/ 2147483647 w 121"/>
                <a:gd name="T9" fmla="*/ 2147483647 h 119"/>
                <a:gd name="T10" fmla="*/ 2147483647 w 121"/>
                <a:gd name="T11" fmla="*/ 2147483647 h 119"/>
                <a:gd name="T12" fmla="*/ 2147483647 w 121"/>
                <a:gd name="T13" fmla="*/ 2147483647 h 119"/>
                <a:gd name="T14" fmla="*/ 2147483647 w 121"/>
                <a:gd name="T15" fmla="*/ 2147483647 h 119"/>
                <a:gd name="T16" fmla="*/ 2147483647 w 121"/>
                <a:gd name="T17" fmla="*/ 2147483647 h 119"/>
                <a:gd name="T18" fmla="*/ 2147483647 w 121"/>
                <a:gd name="T19" fmla="*/ 2147483647 h 119"/>
                <a:gd name="T20" fmla="*/ 2147483647 w 121"/>
                <a:gd name="T21" fmla="*/ 2147483647 h 119"/>
                <a:gd name="T22" fmla="*/ 2147483647 w 121"/>
                <a:gd name="T23" fmla="*/ 2147483647 h 119"/>
                <a:gd name="T24" fmla="*/ 2147483647 w 121"/>
                <a:gd name="T25" fmla="*/ 2147483647 h 119"/>
                <a:gd name="T26" fmla="*/ 2147483647 w 121"/>
                <a:gd name="T27" fmla="*/ 2147483647 h 119"/>
                <a:gd name="T28" fmla="*/ 2147483647 w 121"/>
                <a:gd name="T29" fmla="*/ 2147483647 h 119"/>
                <a:gd name="T30" fmla="*/ 2147483647 w 121"/>
                <a:gd name="T31" fmla="*/ 2147483647 h 119"/>
                <a:gd name="T32" fmla="*/ 2147483647 w 121"/>
                <a:gd name="T33" fmla="*/ 2147483647 h 119"/>
                <a:gd name="T34" fmla="*/ 2147483647 w 121"/>
                <a:gd name="T35" fmla="*/ 2147483647 h 119"/>
                <a:gd name="T36" fmla="*/ 2147483647 w 121"/>
                <a:gd name="T37" fmla="*/ 2147483647 h 119"/>
                <a:gd name="T38" fmla="*/ 2147483647 w 121"/>
                <a:gd name="T39" fmla="*/ 2147483647 h 119"/>
                <a:gd name="T40" fmla="*/ 2147483647 w 121"/>
                <a:gd name="T41" fmla="*/ 2147483647 h 119"/>
                <a:gd name="T42" fmla="*/ 2147483647 w 121"/>
                <a:gd name="T43" fmla="*/ 2147483647 h 119"/>
                <a:gd name="T44" fmla="*/ 2147483647 w 121"/>
                <a:gd name="T45" fmla="*/ 2147483647 h 119"/>
                <a:gd name="T46" fmla="*/ 2147483647 w 121"/>
                <a:gd name="T47" fmla="*/ 2147483647 h 119"/>
                <a:gd name="T48" fmla="*/ 2147483647 w 121"/>
                <a:gd name="T49" fmla="*/ 2147483647 h 119"/>
                <a:gd name="T50" fmla="*/ 2147483647 w 121"/>
                <a:gd name="T51" fmla="*/ 2147483647 h 119"/>
                <a:gd name="T52" fmla="*/ 2147483647 w 121"/>
                <a:gd name="T53" fmla="*/ 2147483647 h 119"/>
                <a:gd name="T54" fmla="*/ 2147483647 w 121"/>
                <a:gd name="T55" fmla="*/ 2147483647 h 119"/>
                <a:gd name="T56" fmla="*/ 2147483647 w 121"/>
                <a:gd name="T57" fmla="*/ 2147483647 h 119"/>
                <a:gd name="T58" fmla="*/ 2147483647 w 121"/>
                <a:gd name="T59" fmla="*/ 2147483647 h 119"/>
                <a:gd name="T60" fmla="*/ 2147483647 w 121"/>
                <a:gd name="T61" fmla="*/ 2147483647 h 119"/>
                <a:gd name="T62" fmla="*/ 2147483647 w 121"/>
                <a:gd name="T63" fmla="*/ 2147483647 h 119"/>
                <a:gd name="T64" fmla="*/ 2147483647 w 121"/>
                <a:gd name="T65" fmla="*/ 2147483647 h 119"/>
                <a:gd name="T66" fmla="*/ 2147483647 w 121"/>
                <a:gd name="T67" fmla="*/ 2147483647 h 119"/>
                <a:gd name="T68" fmla="*/ 2147483647 w 121"/>
                <a:gd name="T69" fmla="*/ 2147483647 h 119"/>
                <a:gd name="T70" fmla="*/ 2147483647 w 121"/>
                <a:gd name="T71" fmla="*/ 2147483647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lstStyle/>
            <a:p>
              <a:endParaRPr lang="zh-CN" altLang="en-US" sz="2800"/>
            </a:p>
          </p:txBody>
        </p:sp>
        <p:pic>
          <p:nvPicPr>
            <p:cNvPr id="10" name="Group 2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3877" y="2074464"/>
              <a:ext cx="399660" cy="3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3"/>
            <p:cNvSpPr txBox="1">
              <a:spLocks noChangeArrowheads="1"/>
            </p:cNvSpPr>
            <p:nvPr/>
          </p:nvSpPr>
          <p:spPr bwMode="auto">
            <a:xfrm>
              <a:off x="1829985" y="1995124"/>
              <a:ext cx="956370" cy="18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3"/>
            <p:cNvSpPr txBox="1">
              <a:spLocks noChangeArrowheads="1"/>
            </p:cNvSpPr>
            <p:nvPr/>
          </p:nvSpPr>
          <p:spPr bwMode="auto">
            <a:xfrm>
              <a:off x="1819438" y="2222639"/>
              <a:ext cx="1141549" cy="36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a:t>
              </a:r>
              <a:endPar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3"/>
            <p:cNvSpPr txBox="1">
              <a:spLocks noChangeArrowheads="1"/>
            </p:cNvSpPr>
            <p:nvPr/>
          </p:nvSpPr>
          <p:spPr bwMode="auto">
            <a:xfrm>
              <a:off x="4294746" y="1995124"/>
              <a:ext cx="956370" cy="18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3"/>
            <p:cNvSpPr txBox="1">
              <a:spLocks noChangeArrowheads="1"/>
            </p:cNvSpPr>
            <p:nvPr/>
          </p:nvSpPr>
          <p:spPr bwMode="auto">
            <a:xfrm>
              <a:off x="4284200" y="2222639"/>
              <a:ext cx="1141549" cy="36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a:t>
              </a:r>
              <a:endPar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a:spLocks noChangeArrowheads="1"/>
            </p:cNvSpPr>
            <p:nvPr/>
          </p:nvSpPr>
          <p:spPr bwMode="auto">
            <a:xfrm>
              <a:off x="6785292" y="1995124"/>
              <a:ext cx="956370" cy="18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a:spLocks noChangeArrowheads="1"/>
            </p:cNvSpPr>
            <p:nvPr/>
          </p:nvSpPr>
          <p:spPr bwMode="auto">
            <a:xfrm>
              <a:off x="6773573" y="2222639"/>
              <a:ext cx="1141549" cy="36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a:t>
              </a:r>
              <a:endPar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a:spLocks noChangeArrowheads="1"/>
            </p:cNvSpPr>
            <p:nvPr/>
          </p:nvSpPr>
          <p:spPr bwMode="auto">
            <a:xfrm>
              <a:off x="1829985" y="3298372"/>
              <a:ext cx="956370" cy="18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1819438" y="3525886"/>
              <a:ext cx="1141549" cy="36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a:t>
              </a:r>
              <a:endPar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4294746" y="3298372"/>
              <a:ext cx="956370" cy="18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a:spLocks noChangeArrowheads="1"/>
            </p:cNvSpPr>
            <p:nvPr/>
          </p:nvSpPr>
          <p:spPr bwMode="auto">
            <a:xfrm>
              <a:off x="4284200" y="3525886"/>
              <a:ext cx="1141549" cy="36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a:t>
              </a:r>
              <a:endPar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6785292" y="3298372"/>
              <a:ext cx="956370" cy="18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a:spLocks noChangeArrowheads="1"/>
            </p:cNvSpPr>
            <p:nvPr/>
          </p:nvSpPr>
          <p:spPr bwMode="auto">
            <a:xfrm>
              <a:off x="6773573" y="3525886"/>
              <a:ext cx="1141549" cy="36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a:t>
              </a:r>
              <a:endPar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组合 4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838" y="3409212"/>
              <a:ext cx="372703" cy="3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组合 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877" y="3350876"/>
              <a:ext cx="409036" cy="421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组合 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659" y="2074463"/>
              <a:ext cx="432476" cy="430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组合 6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2079" y="3377711"/>
              <a:ext cx="437164" cy="37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978192" y="1839404"/>
            <a:ext cx="10235615" cy="3951795"/>
            <a:chOff x="887681" y="1401255"/>
            <a:chExt cx="7261846" cy="2803674"/>
          </a:xfrm>
        </p:grpSpPr>
        <p:sp>
          <p:nvSpPr>
            <p:cNvPr id="22" name="Rectangle 2"/>
            <p:cNvSpPr>
              <a:spLocks noChangeArrowheads="1"/>
            </p:cNvSpPr>
            <p:nvPr/>
          </p:nvSpPr>
          <p:spPr bwMode="auto">
            <a:xfrm>
              <a:off x="887681" y="1401255"/>
              <a:ext cx="3630923" cy="1402420"/>
            </a:xfrm>
            <a:prstGeom prst="rect">
              <a:avLst/>
            </a:prstGeom>
            <a:solidFill>
              <a:srgbClr val="305480"/>
            </a:solidFill>
            <a:ln>
              <a:noFill/>
            </a:ln>
          </p:spPr>
          <p:txBody>
            <a:bodyPr lIns="67391" tIns="33696" rIns="67391" bIns="33696" anchor="ctr"/>
            <a:lstStyle/>
            <a:p>
              <a:pPr marL="0" marR="0" lvl="0" indent="0" algn="ctr" defTabSz="802005"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3"/>
            <p:cNvSpPr>
              <a:spLocks noChangeArrowheads="1"/>
            </p:cNvSpPr>
            <p:nvPr/>
          </p:nvSpPr>
          <p:spPr bwMode="auto">
            <a:xfrm>
              <a:off x="887681" y="2803676"/>
              <a:ext cx="3630923" cy="1401253"/>
            </a:xfrm>
            <a:prstGeom prst="rect">
              <a:avLst/>
            </a:prstGeom>
            <a:solidFill>
              <a:srgbClr val="233C5B"/>
            </a:solidFill>
            <a:ln>
              <a:noFill/>
            </a:ln>
          </p:spPr>
          <p:txBody>
            <a:bodyPr lIns="67391" tIns="33696" rIns="67391" bIns="33696" anchor="ctr"/>
            <a:lstStyle/>
            <a:p>
              <a:pPr marL="0" marR="0" lvl="0" indent="0" algn="ctr" defTabSz="802005"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 name="Rectangle 4"/>
            <p:cNvSpPr>
              <a:spLocks noChangeArrowheads="1"/>
            </p:cNvSpPr>
            <p:nvPr/>
          </p:nvSpPr>
          <p:spPr bwMode="auto">
            <a:xfrm>
              <a:off x="4518604" y="1401255"/>
              <a:ext cx="3630923" cy="1402420"/>
            </a:xfrm>
            <a:prstGeom prst="rect">
              <a:avLst/>
            </a:prstGeom>
            <a:solidFill>
              <a:srgbClr val="233C5B"/>
            </a:solidFill>
            <a:ln>
              <a:noFill/>
            </a:ln>
          </p:spPr>
          <p:txBody>
            <a:bodyPr lIns="67391" tIns="33696" rIns="67391" bIns="33696" anchor="ctr"/>
            <a:lstStyle/>
            <a:p>
              <a:pPr marL="0" marR="0" lvl="0" indent="0" algn="ctr" defTabSz="802005"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5"/>
            <p:cNvSpPr>
              <a:spLocks noChangeArrowheads="1"/>
            </p:cNvSpPr>
            <p:nvPr/>
          </p:nvSpPr>
          <p:spPr bwMode="auto">
            <a:xfrm>
              <a:off x="4518604" y="2803676"/>
              <a:ext cx="3630923" cy="1401253"/>
            </a:xfrm>
            <a:prstGeom prst="rect">
              <a:avLst/>
            </a:prstGeom>
            <a:solidFill>
              <a:srgbClr val="305480"/>
            </a:solidFill>
            <a:ln>
              <a:noFill/>
            </a:ln>
          </p:spPr>
          <p:txBody>
            <a:bodyPr lIns="67391" tIns="33696" rIns="67391" bIns="33696" anchor="ctr"/>
            <a:lstStyle/>
            <a:p>
              <a:pPr marL="0" marR="0" lvl="0" indent="0" algn="ctr" defTabSz="802005"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6" name="Oval 6"/>
            <p:cNvSpPr>
              <a:spLocks noChangeArrowheads="1"/>
            </p:cNvSpPr>
            <p:nvPr/>
          </p:nvSpPr>
          <p:spPr bwMode="auto">
            <a:xfrm>
              <a:off x="4222081" y="2522490"/>
              <a:ext cx="560226" cy="561202"/>
            </a:xfrm>
            <a:prstGeom prst="ellipse">
              <a:avLst/>
            </a:prstGeom>
            <a:solidFill>
              <a:sysClr val="window" lastClr="FFFFFF"/>
            </a:solidFill>
            <a:ln w="28575">
              <a:solidFill>
                <a:sysClr val="window" lastClr="FFFFFF"/>
              </a:solidFill>
              <a:round/>
            </a:ln>
          </p:spPr>
          <p:txBody>
            <a:bodyPr lIns="67391" tIns="33696" rIns="67391" bIns="33696" anchor="ctr"/>
            <a:lstStyle/>
            <a:p>
              <a:pPr marL="0" marR="0" lvl="0" indent="0" algn="ctr" defTabSz="802005"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72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pic>
          <p:nvPicPr>
            <p:cNvPr id="27" name="Group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9979" y="1792113"/>
              <a:ext cx="516862" cy="6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组合 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725" y="2674168"/>
              <a:ext cx="261361"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a:spLocks noChangeArrowheads="1"/>
            </p:cNvSpPr>
            <p:nvPr/>
          </p:nvSpPr>
          <p:spPr bwMode="auto">
            <a:xfrm>
              <a:off x="2004617" y="1814280"/>
              <a:ext cx="2100263" cy="56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a:lnSpc>
                  <a:spcPct val="120000"/>
                </a:lnSpc>
                <a:spcBef>
                  <a:spcPct val="20000"/>
                </a:spcBef>
              </a:pPr>
              <a:r>
                <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在此单击输入内容在此单击输入内容在此单击输入内容在此单击输入内容在此单击输入内容在此单击输入内容在此单击输入内容在此单击输入内容在此单击输入内容</a:t>
              </a:r>
              <a:endPar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2004616" y="1594933"/>
              <a:ext cx="956370" cy="17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eaLnBrk="1" hangingPunct="1">
                <a:spcBef>
                  <a:spcPct val="20000"/>
                </a:spcBef>
                <a:defRPr/>
              </a:pPr>
              <a:r>
                <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a:spLocks noChangeArrowheads="1"/>
            </p:cNvSpPr>
            <p:nvPr/>
          </p:nvSpPr>
          <p:spPr bwMode="auto">
            <a:xfrm>
              <a:off x="2004617" y="3315873"/>
              <a:ext cx="2100263" cy="56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a:lnSpc>
                  <a:spcPct val="120000"/>
                </a:lnSpc>
                <a:spcBef>
                  <a:spcPct val="20000"/>
                </a:spcBef>
              </a:pPr>
              <a:r>
                <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在此单击输入内容在此单击输入内容在此单击输入内容在此单击输入内容在此单击输入内容在此单击输入内容在此单击输入内容在此单击输入内容在此单击输入内容</a:t>
              </a:r>
              <a:endPar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3"/>
            <p:cNvSpPr txBox="1">
              <a:spLocks noChangeArrowheads="1"/>
            </p:cNvSpPr>
            <p:nvPr/>
          </p:nvSpPr>
          <p:spPr bwMode="auto">
            <a:xfrm>
              <a:off x="2004616" y="3095359"/>
              <a:ext cx="956370" cy="17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eaLnBrk="1" hangingPunct="1">
                <a:spcBef>
                  <a:spcPct val="20000"/>
                </a:spcBef>
                <a:defRPr/>
              </a:pPr>
              <a:r>
                <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a:spLocks noChangeArrowheads="1"/>
            </p:cNvSpPr>
            <p:nvPr/>
          </p:nvSpPr>
          <p:spPr bwMode="auto">
            <a:xfrm>
              <a:off x="5074141" y="3315873"/>
              <a:ext cx="2099090" cy="56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895985">
                <a:lnSpc>
                  <a:spcPct val="120000"/>
                </a:lnSpc>
                <a:spcBef>
                  <a:spcPct val="20000"/>
                </a:spcBef>
              </a:pPr>
              <a:r>
                <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在此单击输入内容在此单击输入内容在此单击输入内容在此单击输入内容在此单击输入内容在此单击输入内容在此单击输入内容在此单击输入内容在此单击输入内容</a:t>
              </a:r>
              <a:endPar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a:spLocks noChangeArrowheads="1"/>
            </p:cNvSpPr>
            <p:nvPr/>
          </p:nvSpPr>
          <p:spPr bwMode="auto">
            <a:xfrm>
              <a:off x="6218035" y="3095359"/>
              <a:ext cx="955197" cy="17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r" eaLnBrk="1" hangingPunct="1">
                <a:spcBef>
                  <a:spcPct val="20000"/>
                </a:spcBef>
                <a:defRPr/>
              </a:pPr>
              <a:r>
                <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a:spLocks noChangeArrowheads="1"/>
            </p:cNvSpPr>
            <p:nvPr/>
          </p:nvSpPr>
          <p:spPr bwMode="auto">
            <a:xfrm>
              <a:off x="5074141" y="1867950"/>
              <a:ext cx="2099090" cy="56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895985">
                <a:lnSpc>
                  <a:spcPct val="120000"/>
                </a:lnSpc>
                <a:spcBef>
                  <a:spcPct val="20000"/>
                </a:spcBef>
              </a:pPr>
              <a:r>
                <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rPr>
                <a:t>在此单击输入内容在此单击输入内容在此单击输入内容在此单击输入内容在此单击输入内容在此单击输入内容在此单击输入内容在此单击输入内容在此单击输入内容</a:t>
              </a:r>
              <a:endParaRPr lang="zh-CN" altLang="en-US" sz="1100"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a:spLocks noChangeArrowheads="1"/>
            </p:cNvSpPr>
            <p:nvPr/>
          </p:nvSpPr>
          <p:spPr bwMode="auto">
            <a:xfrm>
              <a:off x="6260228" y="1648603"/>
              <a:ext cx="913003" cy="17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r" eaLnBrk="1" hangingPunct="1">
                <a:spcBef>
                  <a:spcPct val="20000"/>
                </a:spcBef>
                <a:defRPr/>
              </a:pPr>
              <a:r>
                <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请输入标题</a:t>
              </a:r>
              <a:endParaRPr lang="zh-CN" altLang="en-US" sz="1600" b="1" kern="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7" name="组合 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042" y="1711607"/>
              <a:ext cx="589527" cy="725712"/>
            </a:xfrm>
            <a:prstGeom prst="rect">
              <a:avLst/>
            </a:prstGeom>
          </p:spPr>
        </p:pic>
        <p:pic>
          <p:nvPicPr>
            <p:cNvPr id="38" name="组合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979" y="3216701"/>
              <a:ext cx="526238" cy="528532"/>
            </a:xfrm>
            <a:prstGeom prst="rect">
              <a:avLst/>
            </a:prstGeom>
          </p:spPr>
        </p:pic>
        <p:pic>
          <p:nvPicPr>
            <p:cNvPr id="39" name="组合 5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288" y="3248203"/>
              <a:ext cx="616483" cy="5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4"/>
          <p:cNvSpPr txBox="1"/>
          <p:nvPr/>
        </p:nvSpPr>
        <p:spPr>
          <a:xfrm>
            <a:off x="351259" y="2991618"/>
            <a:ext cx="5400600" cy="437382"/>
          </a:xfrm>
          <a:prstGeom prst="rect">
            <a:avLst/>
          </a:prstGeom>
          <a:noFill/>
        </p:spPr>
        <p:txBody>
          <a:bodyPr wrap="square" lIns="67391" tIns="33696" rIns="67391" bIns="33696"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在此输入汇报</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答辩标题</a:t>
            </a:r>
            <a:endParaRPr lang="en-US" altLang="zh-CN" sz="1400" dirty="0">
              <a:latin typeface="微软雅黑" panose="020B0503020204020204" pitchFamily="34" charset="-122"/>
              <a:ea typeface="微软雅黑" panose="020B0503020204020204" pitchFamily="34" charset="-122"/>
            </a:endParaRPr>
          </a:p>
        </p:txBody>
      </p:sp>
      <p:sp>
        <p:nvSpPr>
          <p:cNvPr id="15" name="文本框 34"/>
          <p:cNvSpPr txBox="1"/>
          <p:nvPr/>
        </p:nvSpPr>
        <p:spPr>
          <a:xfrm>
            <a:off x="351259" y="3391132"/>
            <a:ext cx="5002390" cy="252716"/>
          </a:xfrm>
          <a:prstGeom prst="rect">
            <a:avLst/>
          </a:prstGeom>
          <a:noFill/>
        </p:spPr>
        <p:txBody>
          <a:bodyPr wrap="square" lIns="67391" tIns="33696" rIns="67391" bIns="33696"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cs typeface="+mn-ea"/>
                <a:sym typeface="+mn-lt"/>
              </a:rPr>
              <a:t>ENTER THE TITLE OF REPORT/REPLY HERE</a:t>
            </a:r>
            <a:endParaRPr lang="zh-CN" altLang="en-US" sz="12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423143" y="4378098"/>
            <a:ext cx="1649069" cy="463268"/>
            <a:chOff x="324640" y="3470567"/>
            <a:chExt cx="1649069" cy="463268"/>
          </a:xfrm>
        </p:grpSpPr>
        <p:sp>
          <p:nvSpPr>
            <p:cNvPr id="19" name="矩形: 圆角 18"/>
            <p:cNvSpPr/>
            <p:nvPr/>
          </p:nvSpPr>
          <p:spPr>
            <a:xfrm>
              <a:off x="324640" y="3470567"/>
              <a:ext cx="1649069" cy="4632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34"/>
            <p:cNvSpPr txBox="1"/>
            <p:nvPr/>
          </p:nvSpPr>
          <p:spPr>
            <a:xfrm>
              <a:off x="351259" y="3545065"/>
              <a:ext cx="1622450" cy="314271"/>
            </a:xfrm>
            <a:prstGeom prst="rect">
              <a:avLst/>
            </a:prstGeom>
            <a:noFill/>
          </p:spPr>
          <p:txBody>
            <a:bodyPr wrap="square" lIns="67391" tIns="33696" rIns="67391" bIns="33696" rtlCol="0">
              <a:spAutoFit/>
            </a:bodyPr>
            <a:lstStyle/>
            <a:p>
              <a:pPr algn="ctr"/>
              <a:r>
                <a:rPr lang="zh-CN" altLang="en-US" sz="1600" dirty="0">
                  <a:solidFill>
                    <a:srgbClr val="305480"/>
                  </a:solidFill>
                  <a:latin typeface="微软雅黑" panose="020B0503020204020204" pitchFamily="34" charset="-122"/>
                  <a:ea typeface="微软雅黑" panose="020B0503020204020204" pitchFamily="34" charset="-122"/>
                  <a:cs typeface="+mn-ea"/>
                  <a:sym typeface="+mn-lt"/>
                </a:rPr>
                <a:t>汇报人：姓名</a:t>
              </a:r>
              <a:endParaRPr lang="zh-CN" altLang="en-US" sz="1600" dirty="0">
                <a:solidFill>
                  <a:srgbClr val="305480"/>
                </a:solidFill>
                <a:latin typeface="微软雅黑" panose="020B0503020204020204" pitchFamily="34" charset="-122"/>
                <a:ea typeface="微软雅黑" panose="020B0503020204020204" pitchFamily="34" charset="-122"/>
                <a:cs typeface="+mn-ea"/>
                <a:sym typeface="+mn-lt"/>
              </a:endParaRPr>
            </a:p>
          </p:txBody>
        </p:sp>
      </p:grpSp>
      <p:sp>
        <p:nvSpPr>
          <p:cNvPr id="7" name="文本框 34"/>
          <p:cNvSpPr txBox="1"/>
          <p:nvPr/>
        </p:nvSpPr>
        <p:spPr>
          <a:xfrm>
            <a:off x="351155" y="2373630"/>
            <a:ext cx="7229475" cy="682625"/>
          </a:xfrm>
          <a:prstGeom prst="rect">
            <a:avLst/>
          </a:prstGeom>
          <a:noFill/>
        </p:spPr>
        <p:txBody>
          <a:bodyPr wrap="square" lIns="67391" tIns="33696" rIns="67391" bIns="33696"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请各位评委批评</a:t>
            </a:r>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指正！</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5740400" y="2522589"/>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5" name="流程图: 终止 4"/>
          <p:cNvSpPr/>
          <p:nvPr/>
        </p:nvSpPr>
        <p:spPr>
          <a:xfrm>
            <a:off x="5740400" y="3694510"/>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6" name="流程图: 终止 5"/>
          <p:cNvSpPr/>
          <p:nvPr/>
        </p:nvSpPr>
        <p:spPr>
          <a:xfrm>
            <a:off x="5740400" y="4759475"/>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7" name="流程图: 终止 6"/>
          <p:cNvSpPr/>
          <p:nvPr/>
        </p:nvSpPr>
        <p:spPr>
          <a:xfrm>
            <a:off x="5740400" y="1452071"/>
            <a:ext cx="2664296"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8" name="文本框 34"/>
          <p:cNvSpPr txBox="1"/>
          <p:nvPr/>
        </p:nvSpPr>
        <p:spPr>
          <a:xfrm>
            <a:off x="5740401" y="1591759"/>
            <a:ext cx="2664295" cy="437382"/>
          </a:xfrm>
          <a:prstGeom prst="rect">
            <a:avLst/>
          </a:prstGeom>
          <a:noFill/>
        </p:spPr>
        <p:txBody>
          <a:bodyPr wrap="square" lIns="67391" tIns="33696" rIns="67391" bIns="33696"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文本框 34"/>
          <p:cNvSpPr txBox="1"/>
          <p:nvPr/>
        </p:nvSpPr>
        <p:spPr>
          <a:xfrm>
            <a:off x="5740401" y="2665909"/>
            <a:ext cx="2664295" cy="437382"/>
          </a:xfrm>
          <a:prstGeom prst="rect">
            <a:avLst/>
          </a:prstGeom>
          <a:noFill/>
        </p:spPr>
        <p:txBody>
          <a:bodyPr wrap="square" lIns="67391" tIns="33696" rIns="67391" bIns="33696"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 name="文本框 34"/>
          <p:cNvSpPr txBox="1"/>
          <p:nvPr/>
        </p:nvSpPr>
        <p:spPr>
          <a:xfrm>
            <a:off x="5740401" y="3808436"/>
            <a:ext cx="2664295" cy="437382"/>
          </a:xfrm>
          <a:prstGeom prst="rect">
            <a:avLst/>
          </a:prstGeom>
          <a:noFill/>
        </p:spPr>
        <p:txBody>
          <a:bodyPr wrap="square" lIns="67391" tIns="33696" rIns="67391" bIns="33696"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1" name="文本框 34"/>
          <p:cNvSpPr txBox="1"/>
          <p:nvPr/>
        </p:nvSpPr>
        <p:spPr>
          <a:xfrm>
            <a:off x="5740401" y="4888556"/>
            <a:ext cx="2664296" cy="437382"/>
          </a:xfrm>
          <a:prstGeom prst="rect">
            <a:avLst/>
          </a:prstGeom>
          <a:noFill/>
        </p:spPr>
        <p:txBody>
          <a:bodyPr wrap="square" lIns="67391" tIns="33696" rIns="67391" bIns="33696"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30548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标题 8"/>
          <p:cNvSpPr txBox="1"/>
          <p:nvPr/>
        </p:nvSpPr>
        <p:spPr>
          <a:xfrm>
            <a:off x="3256230" y="2028830"/>
            <a:ext cx="5679540" cy="1178106"/>
          </a:xfrm>
          <a:prstGeom prst="rect">
            <a:avLst/>
          </a:prstGeom>
          <a:ln>
            <a:solidFill>
              <a:schemeClr val="bg1"/>
            </a:solidFill>
          </a:ln>
        </p:spPr>
        <p:txBody>
          <a:bodyPr vert="horz" wrap="none" lIns="91440" tIns="45720" rIns="91440" bIns="45720" rtlCol="0" anchor="ctr">
            <a:noAutofit/>
          </a:bodyPr>
          <a:lstStyle>
            <a:lvl1pPr algn="ctr" defTabSz="914400" rtl="0" eaLnBrk="1" latinLnBrk="0" hangingPunct="1">
              <a:lnSpc>
                <a:spcPct val="120000"/>
              </a:lnSpc>
              <a:spcBef>
                <a:spcPct val="0"/>
              </a:spcBef>
              <a:buNone/>
              <a:defRPr lang="zh-CN" altLang="en-US" sz="2000" b="0" kern="1200" dirty="0">
                <a:solidFill>
                  <a:schemeClr val="bg1"/>
                </a:solidFill>
                <a:effectLst/>
                <a:latin typeface="Arial" panose="020B0604020202020204" pitchFamily="34" charset="0"/>
                <a:ea typeface="微软雅黑" panose="020B0503020204020204" pitchFamily="34" charset="-122"/>
                <a:cs typeface="Arial" panose="020B0604020202020204" pitchFamily="34" charset="0"/>
              </a:defRPr>
            </a:lvl1pPr>
          </a:lstStyle>
          <a:p>
            <a:pPr lvl="0">
              <a:defRPr/>
            </a:pP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素材均来自包图网</a:t>
            </a:r>
            <a:b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b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仅</a:t>
            </a:r>
            <a:r>
              <a:rPr lang="zh-CN" altLang="en-US" b="1" dirty="0">
                <a:solidFill>
                  <a:srgbClr val="FFFFFF"/>
                </a:solidFill>
                <a:latin typeface="微软雅黑" panose="020B0503020204020204" pitchFamily="34" charset="-122"/>
              </a:rPr>
              <a:t>限个人非商业用途使用该</a:t>
            </a:r>
            <a:r>
              <a:rPr lang="en-US" altLang="zh-CN" b="1" dirty="0">
                <a:solidFill>
                  <a:srgbClr val="FFFFFF"/>
                </a:solidFill>
                <a:latin typeface="微软雅黑" panose="020B0503020204020204" pitchFamily="34" charset="-122"/>
              </a:rPr>
              <a:t>PPT</a:t>
            </a:r>
            <a:r>
              <a:rPr lang="zh-CN" altLang="en-US" b="1" dirty="0">
                <a:solidFill>
                  <a:srgbClr val="FFFFFF"/>
                </a:solidFill>
                <a:latin typeface="微软雅黑" panose="020B0503020204020204" pitchFamily="34" charset="-122"/>
              </a:rPr>
              <a:t>内容</a:t>
            </a:r>
            <a:endParaRPr lang="en-US" altLang="zh-CN" b="1" dirty="0">
              <a:solidFill>
                <a:srgbClr val="FFFFFF"/>
              </a:solidFill>
              <a:latin typeface="微软雅黑" panose="020B0503020204020204" pitchFamily="34" charset="-122"/>
            </a:endParaRPr>
          </a:p>
          <a:p>
            <a:pPr lvl="0">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不得以任何形式复制、商用</a:t>
            </a:r>
            <a:endPar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副标题 9"/>
          <p:cNvSpPr txBox="1"/>
          <p:nvPr/>
        </p:nvSpPr>
        <p:spPr>
          <a:xfrm>
            <a:off x="2669382" y="5352752"/>
            <a:ext cx="6853237" cy="628948"/>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dirty="0">
                <a:solidFill>
                  <a:srgbClr val="FFFFFF"/>
                </a:solidFill>
                <a:latin typeface="Arial" panose="020B0604020202020204"/>
                <a:ea typeface="微软雅黑" panose="020B0503020204020204" pitchFamily="34" charset="-122"/>
              </a:rPr>
              <a:t>#</a:t>
            </a:r>
            <a:r>
              <a:rPr lang="zh-CN" altLang="en-US" dirty="0">
                <a:solidFill>
                  <a:srgbClr val="FFFFFF"/>
                </a:solidFill>
                <a:latin typeface="Arial" panose="020B0604020202020204"/>
                <a:ea typeface="微软雅黑" panose="020B0503020204020204" pitchFamily="34" charset="-122"/>
              </a:rPr>
              <a:t>感谢您的支持</a:t>
            </a:r>
            <a:r>
              <a:rPr lang="en-US" altLang="zh-CN" dirty="0">
                <a:solidFill>
                  <a:srgbClr val="FFFFFF"/>
                </a:solidFill>
                <a:latin typeface="Arial" panose="020B0604020202020204"/>
                <a:ea typeface="微软雅黑" panose="020B0503020204020204" pitchFamily="34" charset="-122"/>
              </a:rPr>
              <a:t>#</a:t>
            </a:r>
            <a:endParaRPr lang="en-US" altLang="zh-CN" dirty="0">
              <a:solidFill>
                <a:srgbClr val="FFFFFF"/>
              </a:solidFill>
              <a:latin typeface="Arial" panose="020B0604020202020204"/>
              <a:ea typeface="微软雅黑" panose="020B0503020204020204" pitchFamily="34" charset="-122"/>
            </a:endParaRPr>
          </a:p>
          <a:p>
            <a:pPr lvl="0">
              <a:defRPr/>
            </a:pPr>
            <a:r>
              <a:rPr lang="zh-CN" altLang="en-US" dirty="0">
                <a:solidFill>
                  <a:srgbClr val="FFFFFF"/>
                </a:solidFill>
                <a:latin typeface="Arial" panose="020B0604020202020204" pitchFamily="34" charset="0"/>
                <a:ea typeface="微软雅黑" panose="020B0503020204020204" pitchFamily="34" charset="-122"/>
                <a:cs typeface="Arial" panose="020B0604020202020204" pitchFamily="34" charset="0"/>
              </a:rPr>
              <a:t>版权</a:t>
            </a:r>
            <a:r>
              <a:rPr lang="en-US" altLang="zh-CN" dirty="0">
                <a:solidFill>
                  <a:srgbClr val="FFFFFF"/>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rgbClr val="FFFFFF"/>
                </a:solidFill>
                <a:latin typeface="Arial" panose="020B0604020202020204" pitchFamily="34" charset="0"/>
                <a:ea typeface="微软雅黑" panose="020B0503020204020204" pitchFamily="34" charset="-122"/>
                <a:cs typeface="Arial" panose="020B0604020202020204" pitchFamily="34" charset="0"/>
              </a:rPr>
              <a:t>包图网所有</a:t>
            </a:r>
            <a:endParaRPr lang="en-US" altLang="zh-CN"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a:p>
            <a:pPr lvl="0">
              <a:defRPr/>
            </a:pPr>
            <a:r>
              <a:rPr kumimoji="0" lang="zh-CN" altLang="en-US" sz="8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其中涉及的校徽、摄影图片等元素版权归背北京化工大学所有</a:t>
            </a:r>
            <a:endParaRPr kumimoji="0" lang="en-US" altLang="zh-CN" sz="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4"/>
          <p:cNvSpPr txBox="1"/>
          <p:nvPr/>
        </p:nvSpPr>
        <p:spPr>
          <a:xfrm>
            <a:off x="3211050" y="3714848"/>
            <a:ext cx="5769900" cy="683603"/>
          </a:xfrm>
          <a:prstGeom prst="rect">
            <a:avLst/>
          </a:prstGeom>
          <a:noFill/>
        </p:spPr>
        <p:txBody>
          <a:bodyPr wrap="square" lIns="67391" tIns="33696" rIns="67391" bIns="33696" rtlCol="0">
            <a:spAutoFit/>
          </a:bodyPr>
          <a:lstStyle/>
          <a:p>
            <a:pPr algn="ctr"/>
            <a:r>
              <a:rPr lang="zh-CN" altLang="en-US" sz="4000" dirty="0">
                <a:solidFill>
                  <a:srgbClr val="305480"/>
                </a:solidFill>
                <a:latin typeface="微软雅黑" panose="020B0503020204020204" pitchFamily="34" charset="-122"/>
                <a:ea typeface="微软雅黑" panose="020B0503020204020204" pitchFamily="34" charset="-122"/>
                <a:cs typeface="+mn-ea"/>
                <a:sym typeface="+mn-lt"/>
              </a:rPr>
              <a:t>请输入标题</a:t>
            </a:r>
            <a:endParaRPr lang="zh-CN" altLang="en-US" sz="4000" dirty="0">
              <a:solidFill>
                <a:srgbClr val="305480"/>
              </a:solidFill>
              <a:latin typeface="微软雅黑" panose="020B0503020204020204" pitchFamily="34" charset="-122"/>
              <a:ea typeface="微软雅黑" panose="020B0503020204020204" pitchFamily="34" charset="-122"/>
              <a:cs typeface="+mn-ea"/>
              <a:sym typeface="+mn-lt"/>
            </a:endParaRPr>
          </a:p>
        </p:txBody>
      </p:sp>
      <p:sp>
        <p:nvSpPr>
          <p:cNvPr id="5" name="文本框 34"/>
          <p:cNvSpPr txBox="1"/>
          <p:nvPr/>
        </p:nvSpPr>
        <p:spPr>
          <a:xfrm>
            <a:off x="3976812" y="1117666"/>
            <a:ext cx="4176588" cy="1545378"/>
          </a:xfrm>
          <a:prstGeom prst="rect">
            <a:avLst/>
          </a:prstGeom>
          <a:noFill/>
        </p:spPr>
        <p:txBody>
          <a:bodyPr wrap="square" lIns="67391" tIns="33696" rIns="67391" bIns="33696" rtlCol="0">
            <a:spAutoFit/>
          </a:bodyPr>
          <a:lstStyle/>
          <a:p>
            <a:pPr algn="ctr"/>
            <a:r>
              <a:rPr lang="en-US" altLang="zh-CN" sz="9600" dirty="0">
                <a:solidFill>
                  <a:schemeClr val="bg1"/>
                </a:solidFill>
                <a:latin typeface="Impact" panose="020B0806030902050204" pitchFamily="34" charset="0"/>
                <a:ea typeface="微软雅黑" panose="020B0503020204020204" pitchFamily="34" charset="-122"/>
                <a:cs typeface="+mn-ea"/>
                <a:sym typeface="+mn-lt"/>
              </a:rPr>
              <a:t>1</a:t>
            </a:r>
            <a:endParaRPr lang="zh-CN" altLang="en-US" sz="8800" dirty="0">
              <a:solidFill>
                <a:schemeClr val="bg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33"/>
          <p:cNvSpPr txBox="1"/>
          <p:nvPr/>
        </p:nvSpPr>
        <p:spPr>
          <a:xfrm>
            <a:off x="677793" y="3590697"/>
            <a:ext cx="2327841" cy="622048"/>
          </a:xfrm>
          <a:prstGeom prst="rect">
            <a:avLst/>
          </a:prstGeom>
          <a:noFill/>
        </p:spPr>
        <p:txBody>
          <a:bodyPr wrap="square" lIns="67391" tIns="33696" rIns="67391" bIns="33696" rtlCol="0">
            <a:spAutoFit/>
          </a:bodyPr>
          <a:lstStyle/>
          <a:p>
            <a:pPr algn="r"/>
            <a:r>
              <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a:t>
            </a:r>
            <a:endPar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31" name="文本框 34"/>
          <p:cNvSpPr txBox="1"/>
          <p:nvPr/>
        </p:nvSpPr>
        <p:spPr>
          <a:xfrm>
            <a:off x="1443069" y="5673436"/>
            <a:ext cx="2327841" cy="622048"/>
          </a:xfrm>
          <a:prstGeom prst="rect">
            <a:avLst/>
          </a:prstGeom>
          <a:noFill/>
        </p:spPr>
        <p:txBody>
          <a:bodyPr wrap="square" lIns="67391" tIns="33696" rIns="67391" bIns="33696" rtlCol="0">
            <a:spAutoFit/>
          </a:bodyPr>
          <a:lstStyle/>
          <a:p>
            <a:pPr algn="just"/>
            <a:r>
              <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a:t>
            </a:r>
            <a:endPar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32" name="文本框 35"/>
          <p:cNvSpPr txBox="1"/>
          <p:nvPr/>
        </p:nvSpPr>
        <p:spPr>
          <a:xfrm>
            <a:off x="5740757" y="4570319"/>
            <a:ext cx="2327841" cy="622048"/>
          </a:xfrm>
          <a:prstGeom prst="rect">
            <a:avLst/>
          </a:prstGeom>
          <a:noFill/>
        </p:spPr>
        <p:txBody>
          <a:bodyPr wrap="square" lIns="67391" tIns="33696" rIns="67391" bIns="33696" rtlCol="0">
            <a:spAutoFit/>
          </a:bodyPr>
          <a:lstStyle/>
          <a:p>
            <a:pPr algn="just"/>
            <a:r>
              <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a:t>
            </a:r>
            <a:endPar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33" name="文本框 36"/>
          <p:cNvSpPr txBox="1"/>
          <p:nvPr/>
        </p:nvSpPr>
        <p:spPr>
          <a:xfrm>
            <a:off x="4659911" y="2531037"/>
            <a:ext cx="2327841" cy="622048"/>
          </a:xfrm>
          <a:prstGeom prst="rect">
            <a:avLst/>
          </a:prstGeom>
          <a:noFill/>
        </p:spPr>
        <p:txBody>
          <a:bodyPr wrap="square" lIns="67391" tIns="33696" rIns="67391" bIns="33696" rtlCol="0">
            <a:spAutoFit/>
          </a:bodyPr>
          <a:lstStyle/>
          <a:p>
            <a:pPr algn="r"/>
            <a:r>
              <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a:t>
            </a:r>
            <a:endPar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34" name="文本框 37"/>
          <p:cNvSpPr txBox="1"/>
          <p:nvPr/>
        </p:nvSpPr>
        <p:spPr>
          <a:xfrm>
            <a:off x="8090795" y="1259953"/>
            <a:ext cx="2318785" cy="622048"/>
          </a:xfrm>
          <a:prstGeom prst="rect">
            <a:avLst/>
          </a:prstGeom>
          <a:noFill/>
        </p:spPr>
        <p:txBody>
          <a:bodyPr wrap="square" lIns="67391" tIns="33696" rIns="67391" bIns="33696" rtlCol="0">
            <a:spAutoFit/>
          </a:bodyPr>
          <a:lstStyle/>
          <a:p>
            <a:pPr algn="r"/>
            <a:r>
              <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a:t>
            </a:r>
            <a:endPar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35" name="文本框 38"/>
          <p:cNvSpPr txBox="1"/>
          <p:nvPr/>
        </p:nvSpPr>
        <p:spPr>
          <a:xfrm>
            <a:off x="9217452" y="3422146"/>
            <a:ext cx="2327841" cy="622048"/>
          </a:xfrm>
          <a:prstGeom prst="rect">
            <a:avLst/>
          </a:prstGeom>
          <a:noFill/>
        </p:spPr>
        <p:txBody>
          <a:bodyPr wrap="square" lIns="67391" tIns="33696" rIns="67391" bIns="33696" rtlCol="0">
            <a:spAutoFit/>
          </a:bodyPr>
          <a:lstStyle/>
          <a:p>
            <a:pPr algn="just"/>
            <a:r>
              <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a:t>
            </a:r>
            <a:endParaRPr lang="zh-CN" altLang="en-US"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nvGrpSpPr>
          <p:cNvPr id="52" name="组合 51"/>
          <p:cNvGrpSpPr/>
          <p:nvPr/>
        </p:nvGrpSpPr>
        <p:grpSpPr>
          <a:xfrm>
            <a:off x="926361" y="1579255"/>
            <a:ext cx="9989532" cy="4390536"/>
            <a:chOff x="926361" y="1579255"/>
            <a:chExt cx="9989532" cy="4390536"/>
          </a:xfrm>
        </p:grpSpPr>
        <p:sp>
          <p:nvSpPr>
            <p:cNvPr id="25" name="椭圆 24"/>
            <p:cNvSpPr/>
            <p:nvPr/>
          </p:nvSpPr>
          <p:spPr>
            <a:xfrm>
              <a:off x="926361" y="5633770"/>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6" name="椭圆 25"/>
            <p:cNvSpPr/>
            <p:nvPr/>
          </p:nvSpPr>
          <p:spPr>
            <a:xfrm>
              <a:off x="3053259" y="4044735"/>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7" name="椭圆 26"/>
            <p:cNvSpPr/>
            <p:nvPr/>
          </p:nvSpPr>
          <p:spPr>
            <a:xfrm>
              <a:off x="5336238" y="4141411"/>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a:off x="7135861" y="2951916"/>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9" name="椭圆 28"/>
            <p:cNvSpPr/>
            <p:nvPr/>
          </p:nvSpPr>
          <p:spPr>
            <a:xfrm>
              <a:off x="8967720" y="3031032"/>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6" name="椭圆 35"/>
            <p:cNvSpPr/>
            <p:nvPr/>
          </p:nvSpPr>
          <p:spPr>
            <a:xfrm>
              <a:off x="10578351" y="1579255"/>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50" name="任意多边形: 形状 49"/>
            <p:cNvSpPr/>
            <p:nvPr/>
          </p:nvSpPr>
          <p:spPr>
            <a:xfrm>
              <a:off x="1107822" y="1753656"/>
              <a:ext cx="9639300" cy="4048125"/>
            </a:xfrm>
            <a:custGeom>
              <a:avLst/>
              <a:gdLst>
                <a:gd name="connsiteX0" fmla="*/ 0 w 9372600"/>
                <a:gd name="connsiteY0" fmla="*/ 3876675 h 3876675"/>
                <a:gd name="connsiteX1" fmla="*/ 2352675 w 9372600"/>
                <a:gd name="connsiteY1" fmla="*/ 2352675 h 3876675"/>
                <a:gd name="connsiteX2" fmla="*/ 4733925 w 9372600"/>
                <a:gd name="connsiteY2" fmla="*/ 2305050 h 3876675"/>
                <a:gd name="connsiteX3" fmla="*/ 5915025 w 9372600"/>
                <a:gd name="connsiteY3" fmla="*/ 1143000 h 3876675"/>
                <a:gd name="connsiteX4" fmla="*/ 7886700 w 9372600"/>
                <a:gd name="connsiteY4" fmla="*/ 819150 h 3876675"/>
                <a:gd name="connsiteX5" fmla="*/ 9372600 w 9372600"/>
                <a:gd name="connsiteY5" fmla="*/ 0 h 3876675"/>
                <a:gd name="connsiteX0-1" fmla="*/ 0 w 9372600"/>
                <a:gd name="connsiteY0-2" fmla="*/ 3876675 h 3876675"/>
                <a:gd name="connsiteX1-3" fmla="*/ 2352675 w 9372600"/>
                <a:gd name="connsiteY1-4" fmla="*/ 2352675 h 3876675"/>
                <a:gd name="connsiteX2-5" fmla="*/ 4733925 w 9372600"/>
                <a:gd name="connsiteY2-6" fmla="*/ 2305050 h 3876675"/>
                <a:gd name="connsiteX3-7" fmla="*/ 6381750 w 9372600"/>
                <a:gd name="connsiteY3-8" fmla="*/ 1047750 h 3876675"/>
                <a:gd name="connsiteX4-9" fmla="*/ 7886700 w 9372600"/>
                <a:gd name="connsiteY4-10" fmla="*/ 819150 h 3876675"/>
                <a:gd name="connsiteX5-11" fmla="*/ 9372600 w 9372600"/>
                <a:gd name="connsiteY5-12" fmla="*/ 0 h 3876675"/>
                <a:gd name="connsiteX0-13" fmla="*/ 0 w 9372600"/>
                <a:gd name="connsiteY0-14" fmla="*/ 3876675 h 3876675"/>
                <a:gd name="connsiteX1-15" fmla="*/ 2352675 w 9372600"/>
                <a:gd name="connsiteY1-16" fmla="*/ 2352675 h 3876675"/>
                <a:gd name="connsiteX2-17" fmla="*/ 4733925 w 9372600"/>
                <a:gd name="connsiteY2-18" fmla="*/ 2305050 h 3876675"/>
                <a:gd name="connsiteX3-19" fmla="*/ 6381750 w 9372600"/>
                <a:gd name="connsiteY3-20" fmla="*/ 1047750 h 3876675"/>
                <a:gd name="connsiteX4-21" fmla="*/ 8162925 w 9372600"/>
                <a:gd name="connsiteY4-22" fmla="*/ 1181100 h 3876675"/>
                <a:gd name="connsiteX5-23" fmla="*/ 9372600 w 9372600"/>
                <a:gd name="connsiteY5-24" fmla="*/ 0 h 3876675"/>
                <a:gd name="connsiteX0-25" fmla="*/ 0 w 9820275"/>
                <a:gd name="connsiteY0-26" fmla="*/ 4429125 h 4429125"/>
                <a:gd name="connsiteX1-27" fmla="*/ 2352675 w 9820275"/>
                <a:gd name="connsiteY1-28" fmla="*/ 2905125 h 4429125"/>
                <a:gd name="connsiteX2-29" fmla="*/ 4733925 w 9820275"/>
                <a:gd name="connsiteY2-30" fmla="*/ 2857500 h 4429125"/>
                <a:gd name="connsiteX3-31" fmla="*/ 6381750 w 9820275"/>
                <a:gd name="connsiteY3-32" fmla="*/ 1600200 h 4429125"/>
                <a:gd name="connsiteX4-33" fmla="*/ 8162925 w 9820275"/>
                <a:gd name="connsiteY4-34" fmla="*/ 1733550 h 4429125"/>
                <a:gd name="connsiteX5-35" fmla="*/ 9820275 w 9820275"/>
                <a:gd name="connsiteY5-36" fmla="*/ 0 h 4429125"/>
                <a:gd name="connsiteX0-37" fmla="*/ 0 w 9820275"/>
                <a:gd name="connsiteY0-38" fmla="*/ 4429125 h 4429125"/>
                <a:gd name="connsiteX1-39" fmla="*/ 2352675 w 9820275"/>
                <a:gd name="connsiteY1-40" fmla="*/ 2905125 h 4429125"/>
                <a:gd name="connsiteX2-41" fmla="*/ 4733925 w 9820275"/>
                <a:gd name="connsiteY2-42" fmla="*/ 2857500 h 4429125"/>
                <a:gd name="connsiteX3-43" fmla="*/ 6238875 w 9820275"/>
                <a:gd name="connsiteY3-44" fmla="*/ 1714500 h 4429125"/>
                <a:gd name="connsiteX4-45" fmla="*/ 8162925 w 9820275"/>
                <a:gd name="connsiteY4-46" fmla="*/ 1733550 h 4429125"/>
                <a:gd name="connsiteX5-47" fmla="*/ 9820275 w 9820275"/>
                <a:gd name="connsiteY5-48" fmla="*/ 0 h 4429125"/>
                <a:gd name="connsiteX0-49" fmla="*/ 0 w 9639300"/>
                <a:gd name="connsiteY0-50" fmla="*/ 4048125 h 4048125"/>
                <a:gd name="connsiteX1-51" fmla="*/ 2352675 w 9639300"/>
                <a:gd name="connsiteY1-52" fmla="*/ 2524125 h 4048125"/>
                <a:gd name="connsiteX2-53" fmla="*/ 4733925 w 9639300"/>
                <a:gd name="connsiteY2-54" fmla="*/ 2476500 h 4048125"/>
                <a:gd name="connsiteX3-55" fmla="*/ 6238875 w 9639300"/>
                <a:gd name="connsiteY3-56" fmla="*/ 1333500 h 4048125"/>
                <a:gd name="connsiteX4-57" fmla="*/ 8162925 w 9639300"/>
                <a:gd name="connsiteY4-58" fmla="*/ 1352550 h 4048125"/>
                <a:gd name="connsiteX5-59" fmla="*/ 9639300 w 9639300"/>
                <a:gd name="connsiteY5-60" fmla="*/ 0 h 4048125"/>
                <a:gd name="connsiteX0-61" fmla="*/ 0 w 9639300"/>
                <a:gd name="connsiteY0-62" fmla="*/ 4048125 h 4048125"/>
                <a:gd name="connsiteX1-63" fmla="*/ 2095500 w 9639300"/>
                <a:gd name="connsiteY1-64" fmla="*/ 2476500 h 4048125"/>
                <a:gd name="connsiteX2-65" fmla="*/ 4733925 w 9639300"/>
                <a:gd name="connsiteY2-66" fmla="*/ 2476500 h 4048125"/>
                <a:gd name="connsiteX3-67" fmla="*/ 6238875 w 9639300"/>
                <a:gd name="connsiteY3-68" fmla="*/ 1333500 h 4048125"/>
                <a:gd name="connsiteX4-69" fmla="*/ 8162925 w 9639300"/>
                <a:gd name="connsiteY4-70" fmla="*/ 1352550 h 4048125"/>
                <a:gd name="connsiteX5-71" fmla="*/ 9639300 w 9639300"/>
                <a:gd name="connsiteY5-72" fmla="*/ 0 h 4048125"/>
                <a:gd name="connsiteX0-73" fmla="*/ 0 w 9639300"/>
                <a:gd name="connsiteY0-74" fmla="*/ 4048125 h 4048125"/>
                <a:gd name="connsiteX1-75" fmla="*/ 2095500 w 9639300"/>
                <a:gd name="connsiteY1-76" fmla="*/ 2476500 h 4048125"/>
                <a:gd name="connsiteX2-77" fmla="*/ 4467225 w 9639300"/>
                <a:gd name="connsiteY2-78" fmla="*/ 2543175 h 4048125"/>
                <a:gd name="connsiteX3-79" fmla="*/ 6238875 w 9639300"/>
                <a:gd name="connsiteY3-80" fmla="*/ 1333500 h 4048125"/>
                <a:gd name="connsiteX4-81" fmla="*/ 8162925 w 9639300"/>
                <a:gd name="connsiteY4-82" fmla="*/ 1352550 h 4048125"/>
                <a:gd name="connsiteX5-83" fmla="*/ 9639300 w 9639300"/>
                <a:gd name="connsiteY5-84" fmla="*/ 0 h 40481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639300" h="4048125">
                  <a:moveTo>
                    <a:pt x="0" y="4048125"/>
                  </a:moveTo>
                  <a:cubicBezTo>
                    <a:pt x="781844" y="3417093"/>
                    <a:pt x="1350963" y="2727325"/>
                    <a:pt x="2095500" y="2476500"/>
                  </a:cubicBezTo>
                  <a:cubicBezTo>
                    <a:pt x="2840038" y="2225675"/>
                    <a:pt x="3776663" y="2733675"/>
                    <a:pt x="4467225" y="2543175"/>
                  </a:cubicBezTo>
                  <a:cubicBezTo>
                    <a:pt x="5157787" y="2352675"/>
                    <a:pt x="5622925" y="1531937"/>
                    <a:pt x="6238875" y="1333500"/>
                  </a:cubicBezTo>
                  <a:cubicBezTo>
                    <a:pt x="6854825" y="1135063"/>
                    <a:pt x="7596187" y="1574800"/>
                    <a:pt x="8162925" y="1352550"/>
                  </a:cubicBezTo>
                  <a:cubicBezTo>
                    <a:pt x="8729663" y="1130300"/>
                    <a:pt x="9339263" y="152400"/>
                    <a:pt x="96393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6"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右箭头 1"/>
          <p:cNvSpPr/>
          <p:nvPr/>
        </p:nvSpPr>
        <p:spPr>
          <a:xfrm>
            <a:off x="6294160" y="1809944"/>
            <a:ext cx="2295286" cy="2205708"/>
          </a:xfrm>
          <a:prstGeom prst="rightArrow">
            <a:avLst>
              <a:gd name="adj1" fmla="val 29552"/>
              <a:gd name="adj2" fmla="val 60899"/>
            </a:avLst>
          </a:prstGeom>
          <a:solidFill>
            <a:srgbClr val="4F81BD"/>
          </a:solidFill>
          <a:ln w="25400" cap="flat" cmpd="sng" algn="ctr">
            <a:noFill/>
            <a:prstDash val="solid"/>
          </a:ln>
          <a:effectLst/>
        </p:spPr>
        <p:txBody>
          <a:bodyPr lIns="67391" tIns="33696" rIns="67391" bIns="33696"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ea"/>
              <a:sym typeface="+mn-lt"/>
            </a:endParaRPr>
          </a:p>
        </p:txBody>
      </p:sp>
      <p:sp>
        <p:nvSpPr>
          <p:cNvPr id="23" name="右箭头 1"/>
          <p:cNvSpPr/>
          <p:nvPr/>
        </p:nvSpPr>
        <p:spPr>
          <a:xfrm>
            <a:off x="2370727" y="1809944"/>
            <a:ext cx="2295286" cy="2205708"/>
          </a:xfrm>
          <a:prstGeom prst="rightArrow">
            <a:avLst>
              <a:gd name="adj1" fmla="val 29552"/>
              <a:gd name="adj2" fmla="val 60899"/>
            </a:avLst>
          </a:prstGeom>
          <a:solidFill>
            <a:srgbClr val="4F81BD"/>
          </a:solidFill>
          <a:ln w="25400" cap="flat" cmpd="sng" algn="ctr">
            <a:noFill/>
            <a:prstDash val="solid"/>
          </a:ln>
          <a:effectLst/>
        </p:spPr>
        <p:txBody>
          <a:bodyPr lIns="67391" tIns="33696" rIns="67391" bIns="33696"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ea"/>
              <a:sym typeface="+mn-lt"/>
            </a:endParaRPr>
          </a:p>
        </p:txBody>
      </p:sp>
      <p:grpSp>
        <p:nvGrpSpPr>
          <p:cNvPr id="25" name="组合 24"/>
          <p:cNvGrpSpPr/>
          <p:nvPr/>
        </p:nvGrpSpPr>
        <p:grpSpPr>
          <a:xfrm>
            <a:off x="1159168" y="2048841"/>
            <a:ext cx="1786229" cy="1778179"/>
            <a:chOff x="1701254" y="2206217"/>
            <a:chExt cx="1277257" cy="1277257"/>
          </a:xfrm>
        </p:grpSpPr>
        <p:sp>
          <p:nvSpPr>
            <p:cNvPr id="26" name="椭圆 25"/>
            <p:cNvSpPr/>
            <p:nvPr/>
          </p:nvSpPr>
          <p:spPr>
            <a:xfrm>
              <a:off x="1701254" y="2206217"/>
              <a:ext cx="1277257" cy="1277257"/>
            </a:xfrm>
            <a:prstGeom prst="ellipse">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ea"/>
                <a:sym typeface="+mn-lt"/>
              </a:endParaRPr>
            </a:p>
          </p:txBody>
        </p:sp>
        <p:sp>
          <p:nvSpPr>
            <p:cNvPr id="27" name="Freeform 13"/>
            <p:cNvSpPr>
              <a:spLocks noEditPoints="1"/>
            </p:cNvSpPr>
            <p:nvPr/>
          </p:nvSpPr>
          <p:spPr bwMode="auto">
            <a:xfrm>
              <a:off x="2022803" y="2480482"/>
              <a:ext cx="634159" cy="728727"/>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ea"/>
                <a:sym typeface="+mn-lt"/>
              </a:endParaRPr>
            </a:p>
          </p:txBody>
        </p:sp>
      </p:grpSp>
      <p:grpSp>
        <p:nvGrpSpPr>
          <p:cNvPr id="28" name="组合 27"/>
          <p:cNvGrpSpPr/>
          <p:nvPr/>
        </p:nvGrpSpPr>
        <p:grpSpPr>
          <a:xfrm>
            <a:off x="5089687" y="2048841"/>
            <a:ext cx="1786229" cy="1778179"/>
            <a:chOff x="4853115" y="2571977"/>
            <a:chExt cx="1277257" cy="1277257"/>
          </a:xfrm>
        </p:grpSpPr>
        <p:sp>
          <p:nvSpPr>
            <p:cNvPr id="29" name="椭圆 28"/>
            <p:cNvSpPr/>
            <p:nvPr/>
          </p:nvSpPr>
          <p:spPr>
            <a:xfrm>
              <a:off x="4853115" y="2571977"/>
              <a:ext cx="1277257" cy="1277257"/>
            </a:xfrm>
            <a:prstGeom prst="ellipse">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ea"/>
                <a:sym typeface="+mn-lt"/>
              </a:endParaRPr>
            </a:p>
          </p:txBody>
        </p:sp>
        <p:grpSp>
          <p:nvGrpSpPr>
            <p:cNvPr id="30" name="组合 29"/>
            <p:cNvGrpSpPr/>
            <p:nvPr/>
          </p:nvGrpSpPr>
          <p:grpSpPr>
            <a:xfrm>
              <a:off x="5185752" y="2880911"/>
              <a:ext cx="688182" cy="692552"/>
              <a:chOff x="5000626" y="3514725"/>
              <a:chExt cx="500063" cy="503238"/>
            </a:xfrm>
            <a:solidFill>
              <a:sysClr val="window" lastClr="FFFFFF"/>
            </a:solidFill>
          </p:grpSpPr>
          <p:sp>
            <p:nvSpPr>
              <p:cNvPr id="31" name="Freeform 5"/>
              <p:cNvSpPr>
                <a:spLocks noEditPoints="1"/>
              </p:cNvSpPr>
              <p:nvPr/>
            </p:nvSpPr>
            <p:spPr bwMode="auto">
              <a:xfrm>
                <a:off x="5000626" y="3514725"/>
                <a:ext cx="396875" cy="384175"/>
              </a:xfrm>
              <a:custGeom>
                <a:avLst/>
                <a:gdLst>
                  <a:gd name="T0" fmla="*/ 103 w 103"/>
                  <a:gd name="T1" fmla="*/ 28 h 100"/>
                  <a:gd name="T2" fmla="*/ 67 w 103"/>
                  <a:gd name="T3" fmla="*/ 3 h 100"/>
                  <a:gd name="T4" fmla="*/ 8 w 103"/>
                  <a:gd name="T5" fmla="*/ 50 h 100"/>
                  <a:gd name="T6" fmla="*/ 27 w 103"/>
                  <a:gd name="T7" fmla="*/ 100 h 100"/>
                  <a:gd name="T8" fmla="*/ 39 w 103"/>
                  <a:gd name="T9" fmla="*/ 93 h 100"/>
                  <a:gd name="T10" fmla="*/ 103 w 103"/>
                  <a:gd name="T11" fmla="*/ 28 h 100"/>
                  <a:gd name="T12" fmla="*/ 51 w 103"/>
                  <a:gd name="T13" fmla="*/ 25 h 100"/>
                  <a:gd name="T14" fmla="*/ 65 w 103"/>
                  <a:gd name="T15" fmla="*/ 15 h 100"/>
                  <a:gd name="T16" fmla="*/ 76 w 103"/>
                  <a:gd name="T17" fmla="*/ 29 h 100"/>
                  <a:gd name="T18" fmla="*/ 62 w 103"/>
                  <a:gd name="T19" fmla="*/ 40 h 100"/>
                  <a:gd name="T20" fmla="*/ 51 w 103"/>
                  <a:gd name="T21" fmla="*/ 25 h 100"/>
                  <a:gd name="T22" fmla="*/ 25 w 103"/>
                  <a:gd name="T23" fmla="*/ 39 h 100"/>
                  <a:gd name="T24" fmla="*/ 35 w 103"/>
                  <a:gd name="T25" fmla="*/ 31 h 100"/>
                  <a:gd name="T26" fmla="*/ 43 w 103"/>
                  <a:gd name="T27" fmla="*/ 42 h 100"/>
                  <a:gd name="T28" fmla="*/ 33 w 103"/>
                  <a:gd name="T29" fmla="*/ 50 h 100"/>
                  <a:gd name="T30" fmla="*/ 25 w 103"/>
                  <a:gd name="T31" fmla="*/ 39 h 100"/>
                  <a:gd name="T32" fmla="*/ 27 w 103"/>
                  <a:gd name="T33" fmla="*/ 81 h 100"/>
                  <a:gd name="T34" fmla="*/ 19 w 103"/>
                  <a:gd name="T35" fmla="*/ 71 h 100"/>
                  <a:gd name="T36" fmla="*/ 30 w 103"/>
                  <a:gd name="T37" fmla="*/ 63 h 100"/>
                  <a:gd name="T38" fmla="*/ 38 w 103"/>
                  <a:gd name="T39" fmla="*/ 73 h 100"/>
                  <a:gd name="T40" fmla="*/ 27 w 103"/>
                  <a:gd name="T41" fmla="*/ 8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00">
                    <a:moveTo>
                      <a:pt x="103" y="28"/>
                    </a:moveTo>
                    <a:cubicBezTo>
                      <a:pt x="96" y="15"/>
                      <a:pt x="83" y="6"/>
                      <a:pt x="67" y="3"/>
                    </a:cubicBezTo>
                    <a:cubicBezTo>
                      <a:pt x="38" y="0"/>
                      <a:pt x="15" y="21"/>
                      <a:pt x="8" y="50"/>
                    </a:cubicBezTo>
                    <a:cubicBezTo>
                      <a:pt x="0" y="87"/>
                      <a:pt x="9" y="99"/>
                      <a:pt x="27" y="100"/>
                    </a:cubicBezTo>
                    <a:cubicBezTo>
                      <a:pt x="30" y="97"/>
                      <a:pt x="34" y="95"/>
                      <a:pt x="39" y="93"/>
                    </a:cubicBezTo>
                    <a:lnTo>
                      <a:pt x="103" y="28"/>
                    </a:lnTo>
                    <a:close/>
                    <a:moveTo>
                      <a:pt x="51" y="25"/>
                    </a:moveTo>
                    <a:cubicBezTo>
                      <a:pt x="52" y="18"/>
                      <a:pt x="58" y="14"/>
                      <a:pt x="65" y="15"/>
                    </a:cubicBezTo>
                    <a:cubicBezTo>
                      <a:pt x="72" y="16"/>
                      <a:pt x="77" y="22"/>
                      <a:pt x="76" y="29"/>
                    </a:cubicBezTo>
                    <a:cubicBezTo>
                      <a:pt x="75" y="36"/>
                      <a:pt x="69" y="41"/>
                      <a:pt x="62" y="40"/>
                    </a:cubicBezTo>
                    <a:cubicBezTo>
                      <a:pt x="55" y="39"/>
                      <a:pt x="50" y="32"/>
                      <a:pt x="51" y="25"/>
                    </a:cubicBezTo>
                    <a:close/>
                    <a:moveTo>
                      <a:pt x="25" y="39"/>
                    </a:moveTo>
                    <a:cubicBezTo>
                      <a:pt x="25" y="34"/>
                      <a:pt x="30" y="30"/>
                      <a:pt x="35" y="31"/>
                    </a:cubicBezTo>
                    <a:cubicBezTo>
                      <a:pt x="40" y="32"/>
                      <a:pt x="44" y="37"/>
                      <a:pt x="43" y="42"/>
                    </a:cubicBezTo>
                    <a:cubicBezTo>
                      <a:pt x="43" y="47"/>
                      <a:pt x="38" y="51"/>
                      <a:pt x="33" y="50"/>
                    </a:cubicBezTo>
                    <a:cubicBezTo>
                      <a:pt x="28" y="49"/>
                      <a:pt x="24" y="44"/>
                      <a:pt x="25" y="39"/>
                    </a:cubicBezTo>
                    <a:close/>
                    <a:moveTo>
                      <a:pt x="27" y="81"/>
                    </a:moveTo>
                    <a:cubicBezTo>
                      <a:pt x="22" y="81"/>
                      <a:pt x="19" y="76"/>
                      <a:pt x="19" y="71"/>
                    </a:cubicBezTo>
                    <a:cubicBezTo>
                      <a:pt x="20" y="66"/>
                      <a:pt x="25" y="62"/>
                      <a:pt x="30" y="63"/>
                    </a:cubicBezTo>
                    <a:cubicBezTo>
                      <a:pt x="35" y="63"/>
                      <a:pt x="39" y="68"/>
                      <a:pt x="38" y="73"/>
                    </a:cubicBezTo>
                    <a:cubicBezTo>
                      <a:pt x="37" y="79"/>
                      <a:pt x="33" y="82"/>
                      <a:pt x="27"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ea"/>
                  <a:sym typeface="+mn-lt"/>
                </a:endParaRPr>
              </a:p>
            </p:txBody>
          </p:sp>
          <p:sp>
            <p:nvSpPr>
              <p:cNvPr id="32" name="Freeform 6"/>
              <p:cNvSpPr/>
              <p:nvPr/>
            </p:nvSpPr>
            <p:spPr bwMode="auto">
              <a:xfrm>
                <a:off x="5251451" y="3581400"/>
                <a:ext cx="249238" cy="271463"/>
              </a:xfrm>
              <a:custGeom>
                <a:avLst/>
                <a:gdLst>
                  <a:gd name="T0" fmla="*/ 16 w 65"/>
                  <a:gd name="T1" fmla="*/ 71 h 71"/>
                  <a:gd name="T2" fmla="*/ 17 w 65"/>
                  <a:gd name="T3" fmla="*/ 70 h 71"/>
                  <a:gd name="T4" fmla="*/ 65 w 65"/>
                  <a:gd name="T5" fmla="*/ 7 h 71"/>
                  <a:gd name="T6" fmla="*/ 63 w 65"/>
                  <a:gd name="T7" fmla="*/ 3 h 71"/>
                  <a:gd name="T8" fmla="*/ 57 w 65"/>
                  <a:gd name="T9" fmla="*/ 2 h 71"/>
                  <a:gd name="T10" fmla="*/ 1 w 65"/>
                  <a:gd name="T11" fmla="*/ 55 h 71"/>
                  <a:gd name="T12" fmla="*/ 0 w 65"/>
                  <a:gd name="T13" fmla="*/ 57 h 71"/>
                  <a:gd name="T14" fmla="*/ 16 w 65"/>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1">
                    <a:moveTo>
                      <a:pt x="16" y="71"/>
                    </a:moveTo>
                    <a:cubicBezTo>
                      <a:pt x="17" y="70"/>
                      <a:pt x="17" y="70"/>
                      <a:pt x="17" y="70"/>
                    </a:cubicBezTo>
                    <a:cubicBezTo>
                      <a:pt x="65" y="7"/>
                      <a:pt x="65" y="7"/>
                      <a:pt x="65" y="7"/>
                    </a:cubicBezTo>
                    <a:cubicBezTo>
                      <a:pt x="65" y="6"/>
                      <a:pt x="64" y="5"/>
                      <a:pt x="63" y="3"/>
                    </a:cubicBezTo>
                    <a:cubicBezTo>
                      <a:pt x="59" y="0"/>
                      <a:pt x="57" y="2"/>
                      <a:pt x="57" y="2"/>
                    </a:cubicBezTo>
                    <a:cubicBezTo>
                      <a:pt x="1" y="55"/>
                      <a:pt x="1" y="55"/>
                      <a:pt x="1" y="55"/>
                    </a:cubicBezTo>
                    <a:cubicBezTo>
                      <a:pt x="0" y="57"/>
                      <a:pt x="0" y="57"/>
                      <a:pt x="0" y="57"/>
                    </a:cubicBezTo>
                    <a:lnTo>
                      <a:pt x="1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ea"/>
                  <a:sym typeface="+mn-lt"/>
                </a:endParaRPr>
              </a:p>
            </p:txBody>
          </p:sp>
          <p:sp>
            <p:nvSpPr>
              <p:cNvPr id="33" name="Freeform 7"/>
              <p:cNvSpPr>
                <a:spLocks noEditPoints="1"/>
              </p:cNvSpPr>
              <p:nvPr/>
            </p:nvSpPr>
            <p:spPr bwMode="auto">
              <a:xfrm>
                <a:off x="5178426" y="3811588"/>
                <a:ext cx="122238" cy="127000"/>
              </a:xfrm>
              <a:custGeom>
                <a:avLst/>
                <a:gdLst>
                  <a:gd name="T0" fmla="*/ 16 w 32"/>
                  <a:gd name="T1" fmla="*/ 33 h 33"/>
                  <a:gd name="T2" fmla="*/ 17 w 32"/>
                  <a:gd name="T3" fmla="*/ 31 h 33"/>
                  <a:gd name="T4" fmla="*/ 32 w 32"/>
                  <a:gd name="T5" fmla="*/ 14 h 33"/>
                  <a:gd name="T6" fmla="*/ 16 w 32"/>
                  <a:gd name="T7" fmla="*/ 0 h 33"/>
                  <a:gd name="T8" fmla="*/ 1 w 32"/>
                  <a:gd name="T9" fmla="*/ 16 h 33"/>
                  <a:gd name="T10" fmla="*/ 0 w 32"/>
                  <a:gd name="T11" fmla="*/ 18 h 33"/>
                  <a:gd name="T12" fmla="*/ 16 w 32"/>
                  <a:gd name="T13" fmla="*/ 33 h 33"/>
                  <a:gd name="T14" fmla="*/ 7 w 32"/>
                  <a:gd name="T15" fmla="*/ 16 h 33"/>
                  <a:gd name="T16" fmla="*/ 14 w 32"/>
                  <a:gd name="T17" fmla="*/ 7 h 33"/>
                  <a:gd name="T18" fmla="*/ 17 w 32"/>
                  <a:gd name="T19" fmla="*/ 7 h 33"/>
                  <a:gd name="T20" fmla="*/ 18 w 32"/>
                  <a:gd name="T21" fmla="*/ 8 h 33"/>
                  <a:gd name="T22" fmla="*/ 19 w 32"/>
                  <a:gd name="T23" fmla="*/ 9 h 33"/>
                  <a:gd name="T24" fmla="*/ 18 w 32"/>
                  <a:gd name="T25" fmla="*/ 10 h 33"/>
                  <a:gd name="T26" fmla="*/ 11 w 32"/>
                  <a:gd name="T27" fmla="*/ 19 h 33"/>
                  <a:gd name="T28" fmla="*/ 8 w 32"/>
                  <a:gd name="T29" fmla="*/ 19 h 33"/>
                  <a:gd name="T30" fmla="*/ 7 w 32"/>
                  <a:gd name="T31" fmla="*/ 18 h 33"/>
                  <a:gd name="T32" fmla="*/ 7 w 32"/>
                  <a:gd name="T33" fmla="*/ 17 h 33"/>
                  <a:gd name="T34" fmla="*/ 7 w 32"/>
                  <a:gd name="T35"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3">
                    <a:moveTo>
                      <a:pt x="16" y="33"/>
                    </a:moveTo>
                    <a:cubicBezTo>
                      <a:pt x="17" y="31"/>
                      <a:pt x="17" y="31"/>
                      <a:pt x="17" y="31"/>
                    </a:cubicBezTo>
                    <a:cubicBezTo>
                      <a:pt x="32" y="14"/>
                      <a:pt x="32" y="14"/>
                      <a:pt x="32" y="14"/>
                    </a:cubicBezTo>
                    <a:cubicBezTo>
                      <a:pt x="16" y="0"/>
                      <a:pt x="16" y="0"/>
                      <a:pt x="16" y="0"/>
                    </a:cubicBezTo>
                    <a:cubicBezTo>
                      <a:pt x="1" y="16"/>
                      <a:pt x="1" y="16"/>
                      <a:pt x="1" y="16"/>
                    </a:cubicBezTo>
                    <a:cubicBezTo>
                      <a:pt x="0" y="18"/>
                      <a:pt x="0" y="18"/>
                      <a:pt x="0" y="18"/>
                    </a:cubicBezTo>
                    <a:lnTo>
                      <a:pt x="16" y="33"/>
                    </a:lnTo>
                    <a:close/>
                    <a:moveTo>
                      <a:pt x="7" y="16"/>
                    </a:moveTo>
                    <a:cubicBezTo>
                      <a:pt x="14" y="7"/>
                      <a:pt x="14" y="7"/>
                      <a:pt x="14" y="7"/>
                    </a:cubicBezTo>
                    <a:cubicBezTo>
                      <a:pt x="15" y="6"/>
                      <a:pt x="16" y="6"/>
                      <a:pt x="17" y="7"/>
                    </a:cubicBezTo>
                    <a:cubicBezTo>
                      <a:pt x="18" y="8"/>
                      <a:pt x="18" y="8"/>
                      <a:pt x="18" y="8"/>
                    </a:cubicBezTo>
                    <a:cubicBezTo>
                      <a:pt x="18" y="8"/>
                      <a:pt x="19" y="9"/>
                      <a:pt x="19" y="9"/>
                    </a:cubicBezTo>
                    <a:cubicBezTo>
                      <a:pt x="19" y="10"/>
                      <a:pt x="19" y="10"/>
                      <a:pt x="18" y="10"/>
                    </a:cubicBezTo>
                    <a:cubicBezTo>
                      <a:pt x="11" y="19"/>
                      <a:pt x="11" y="19"/>
                      <a:pt x="11" y="19"/>
                    </a:cubicBezTo>
                    <a:cubicBezTo>
                      <a:pt x="10" y="20"/>
                      <a:pt x="9" y="20"/>
                      <a:pt x="8" y="19"/>
                    </a:cubicBezTo>
                    <a:cubicBezTo>
                      <a:pt x="7" y="18"/>
                      <a:pt x="7" y="18"/>
                      <a:pt x="7" y="18"/>
                    </a:cubicBezTo>
                    <a:cubicBezTo>
                      <a:pt x="7" y="18"/>
                      <a:pt x="7" y="17"/>
                      <a:pt x="7" y="17"/>
                    </a:cubicBezTo>
                    <a:cubicBezTo>
                      <a:pt x="6" y="16"/>
                      <a:pt x="7" y="16"/>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ea"/>
                  <a:sym typeface="+mn-lt"/>
                </a:endParaRPr>
              </a:p>
            </p:txBody>
          </p:sp>
          <p:sp>
            <p:nvSpPr>
              <p:cNvPr id="34" name="Freeform 8"/>
              <p:cNvSpPr>
                <a:spLocks noEditPoints="1"/>
              </p:cNvSpPr>
              <p:nvPr/>
            </p:nvSpPr>
            <p:spPr bwMode="auto">
              <a:xfrm>
                <a:off x="5070476" y="3895725"/>
                <a:ext cx="157163" cy="122238"/>
              </a:xfrm>
              <a:custGeom>
                <a:avLst/>
                <a:gdLst>
                  <a:gd name="T0" fmla="*/ 40 w 41"/>
                  <a:gd name="T1" fmla="*/ 15 h 32"/>
                  <a:gd name="T2" fmla="*/ 40 w 41"/>
                  <a:gd name="T3" fmla="*/ 15 h 32"/>
                  <a:gd name="T4" fmla="*/ 41 w 41"/>
                  <a:gd name="T5" fmla="*/ 13 h 32"/>
                  <a:gd name="T6" fmla="*/ 25 w 41"/>
                  <a:gd name="T7" fmla="*/ 0 h 32"/>
                  <a:gd name="T8" fmla="*/ 24 w 41"/>
                  <a:gd name="T9" fmla="*/ 0 h 32"/>
                  <a:gd name="T10" fmla="*/ 24 w 41"/>
                  <a:gd name="T11" fmla="*/ 0 h 32"/>
                  <a:gd name="T12" fmla="*/ 12 w 41"/>
                  <a:gd name="T13" fmla="*/ 31 h 32"/>
                  <a:gd name="T14" fmla="*/ 14 w 41"/>
                  <a:gd name="T15" fmla="*/ 31 h 32"/>
                  <a:gd name="T16" fmla="*/ 16 w 41"/>
                  <a:gd name="T17" fmla="*/ 30 h 32"/>
                  <a:gd name="T18" fmla="*/ 19 w 41"/>
                  <a:gd name="T19" fmla="*/ 24 h 32"/>
                  <a:gd name="T20" fmla="*/ 40 w 41"/>
                  <a:gd name="T21" fmla="*/ 15 h 32"/>
                  <a:gd name="T22" fmla="*/ 25 w 41"/>
                  <a:gd name="T23" fmla="*/ 19 h 32"/>
                  <a:gd name="T24" fmla="*/ 16 w 41"/>
                  <a:gd name="T25" fmla="*/ 21 h 32"/>
                  <a:gd name="T26" fmla="*/ 15 w 41"/>
                  <a:gd name="T27" fmla="*/ 23 h 32"/>
                  <a:gd name="T28" fmla="*/ 13 w 41"/>
                  <a:gd name="T29" fmla="*/ 23 h 32"/>
                  <a:gd name="T30" fmla="*/ 12 w 41"/>
                  <a:gd name="T31" fmla="*/ 22 h 32"/>
                  <a:gd name="T32" fmla="*/ 11 w 41"/>
                  <a:gd name="T33" fmla="*/ 15 h 32"/>
                  <a:gd name="T34" fmla="*/ 13 w 41"/>
                  <a:gd name="T35" fmla="*/ 12 h 32"/>
                  <a:gd name="T36" fmla="*/ 24 w 41"/>
                  <a:gd name="T37" fmla="*/ 16 h 32"/>
                  <a:gd name="T38" fmla="*/ 33 w 41"/>
                  <a:gd name="T39" fmla="*/ 17 h 32"/>
                  <a:gd name="T40" fmla="*/ 25 w 41"/>
                  <a:gd name="T41"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2">
                    <a:moveTo>
                      <a:pt x="40" y="15"/>
                    </a:moveTo>
                    <a:cubicBezTo>
                      <a:pt x="40" y="15"/>
                      <a:pt x="40" y="15"/>
                      <a:pt x="40" y="15"/>
                    </a:cubicBezTo>
                    <a:cubicBezTo>
                      <a:pt x="40" y="15"/>
                      <a:pt x="40" y="14"/>
                      <a:pt x="41" y="13"/>
                    </a:cubicBezTo>
                    <a:cubicBezTo>
                      <a:pt x="25" y="0"/>
                      <a:pt x="25" y="0"/>
                      <a:pt x="25" y="0"/>
                    </a:cubicBezTo>
                    <a:cubicBezTo>
                      <a:pt x="25" y="0"/>
                      <a:pt x="25" y="0"/>
                      <a:pt x="24" y="0"/>
                    </a:cubicBezTo>
                    <a:cubicBezTo>
                      <a:pt x="24" y="0"/>
                      <a:pt x="24" y="0"/>
                      <a:pt x="24" y="0"/>
                    </a:cubicBezTo>
                    <a:cubicBezTo>
                      <a:pt x="12" y="3"/>
                      <a:pt x="0" y="16"/>
                      <a:pt x="12" y="31"/>
                    </a:cubicBezTo>
                    <a:cubicBezTo>
                      <a:pt x="13" y="31"/>
                      <a:pt x="14" y="32"/>
                      <a:pt x="14" y="31"/>
                    </a:cubicBezTo>
                    <a:cubicBezTo>
                      <a:pt x="15" y="31"/>
                      <a:pt x="16" y="30"/>
                      <a:pt x="16" y="30"/>
                    </a:cubicBezTo>
                    <a:cubicBezTo>
                      <a:pt x="16" y="28"/>
                      <a:pt x="17" y="26"/>
                      <a:pt x="19" y="24"/>
                    </a:cubicBezTo>
                    <a:cubicBezTo>
                      <a:pt x="22" y="20"/>
                      <a:pt x="33" y="26"/>
                      <a:pt x="40" y="15"/>
                    </a:cubicBezTo>
                    <a:close/>
                    <a:moveTo>
                      <a:pt x="25" y="19"/>
                    </a:moveTo>
                    <a:cubicBezTo>
                      <a:pt x="22" y="19"/>
                      <a:pt x="19" y="19"/>
                      <a:pt x="16" y="21"/>
                    </a:cubicBezTo>
                    <a:cubicBezTo>
                      <a:pt x="16" y="22"/>
                      <a:pt x="15" y="22"/>
                      <a:pt x="15" y="23"/>
                    </a:cubicBezTo>
                    <a:cubicBezTo>
                      <a:pt x="14" y="23"/>
                      <a:pt x="14" y="23"/>
                      <a:pt x="13" y="23"/>
                    </a:cubicBezTo>
                    <a:cubicBezTo>
                      <a:pt x="12" y="23"/>
                      <a:pt x="12" y="23"/>
                      <a:pt x="12" y="22"/>
                    </a:cubicBezTo>
                    <a:cubicBezTo>
                      <a:pt x="11" y="20"/>
                      <a:pt x="11" y="18"/>
                      <a:pt x="11" y="15"/>
                    </a:cubicBezTo>
                    <a:cubicBezTo>
                      <a:pt x="12" y="14"/>
                      <a:pt x="12" y="13"/>
                      <a:pt x="13" y="12"/>
                    </a:cubicBezTo>
                    <a:cubicBezTo>
                      <a:pt x="16" y="15"/>
                      <a:pt x="19" y="17"/>
                      <a:pt x="24" y="16"/>
                    </a:cubicBezTo>
                    <a:cubicBezTo>
                      <a:pt x="27" y="16"/>
                      <a:pt x="30" y="16"/>
                      <a:pt x="33" y="17"/>
                    </a:cubicBezTo>
                    <a:cubicBezTo>
                      <a:pt x="30" y="18"/>
                      <a:pt x="27" y="19"/>
                      <a:pt x="2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ea"/>
                  <a:sym typeface="+mn-lt"/>
                </a:endParaRPr>
              </a:p>
            </p:txBody>
          </p:sp>
        </p:grpSp>
      </p:grpSp>
      <p:grpSp>
        <p:nvGrpSpPr>
          <p:cNvPr id="35" name="组合 34"/>
          <p:cNvGrpSpPr/>
          <p:nvPr/>
        </p:nvGrpSpPr>
        <p:grpSpPr>
          <a:xfrm>
            <a:off x="8954345" y="2000815"/>
            <a:ext cx="1786229" cy="1778179"/>
            <a:chOff x="8694520" y="2506631"/>
            <a:chExt cx="1277257" cy="1277257"/>
          </a:xfrm>
        </p:grpSpPr>
        <p:sp>
          <p:nvSpPr>
            <p:cNvPr id="36" name="椭圆 35"/>
            <p:cNvSpPr/>
            <p:nvPr/>
          </p:nvSpPr>
          <p:spPr>
            <a:xfrm>
              <a:off x="8694520" y="2506631"/>
              <a:ext cx="1277257" cy="1277257"/>
            </a:xfrm>
            <a:prstGeom prst="ellipse">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ea"/>
                <a:sym typeface="+mn-lt"/>
              </a:endParaRPr>
            </a:p>
          </p:txBody>
        </p:sp>
        <p:sp>
          <p:nvSpPr>
            <p:cNvPr id="37" name="Freeform 33"/>
            <p:cNvSpPr>
              <a:spLocks noEditPoints="1"/>
            </p:cNvSpPr>
            <p:nvPr/>
          </p:nvSpPr>
          <p:spPr bwMode="auto">
            <a:xfrm>
              <a:off x="8971681" y="2819873"/>
              <a:ext cx="722933" cy="593971"/>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ea"/>
                <a:sym typeface="+mn-lt"/>
              </a:endParaRPr>
            </a:p>
          </p:txBody>
        </p:sp>
      </p:grpSp>
      <p:grpSp>
        <p:nvGrpSpPr>
          <p:cNvPr id="45" name="组合 44"/>
          <p:cNvGrpSpPr/>
          <p:nvPr/>
        </p:nvGrpSpPr>
        <p:grpSpPr>
          <a:xfrm>
            <a:off x="797718" y="4323092"/>
            <a:ext cx="2652633" cy="1444151"/>
            <a:chOff x="721518" y="4284992"/>
            <a:chExt cx="2652633" cy="1444151"/>
          </a:xfrm>
        </p:grpSpPr>
        <p:sp>
          <p:nvSpPr>
            <p:cNvPr id="38" name="文本框 30"/>
            <p:cNvSpPr txBox="1"/>
            <p:nvPr/>
          </p:nvSpPr>
          <p:spPr>
            <a:xfrm>
              <a:off x="900192" y="4284992"/>
              <a:ext cx="2295286" cy="391216"/>
            </a:xfrm>
            <a:prstGeom prst="rect">
              <a:avLst/>
            </a:prstGeom>
            <a:noFill/>
          </p:spPr>
          <p:txBody>
            <a:bodyPr wrap="square" lIns="67391" tIns="33696" rIns="67391" bIns="33696" rtlCol="0">
              <a:spAutoFit/>
            </a:bodyPr>
            <a:lstStyle/>
            <a:p>
              <a:pPr algn="ctr" defTabSz="802005"/>
              <a:r>
                <a:rPr lang="zh-CN" altLang="en-US" sz="2100"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sz="2100"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39" name="文本框 31"/>
            <p:cNvSpPr txBox="1"/>
            <p:nvPr/>
          </p:nvSpPr>
          <p:spPr>
            <a:xfrm>
              <a:off x="721518" y="4676208"/>
              <a:ext cx="2652633" cy="1052935"/>
            </a:xfrm>
            <a:prstGeom prst="rect">
              <a:avLst/>
            </a:prstGeom>
            <a:noFill/>
          </p:spPr>
          <p:txBody>
            <a:bodyPr wrap="square" lIns="67391" tIns="33696" rIns="67391" bIns="33696" rtlCol="0">
              <a:spAutoFit/>
            </a:bodyPr>
            <a:lstStyle/>
            <a:p>
              <a:pPr algn="ctr" defTabSz="802005"/>
              <a:r>
                <a:rPr lang="zh-CN" altLang="en-US" sz="16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6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grpSp>
        <p:nvGrpSpPr>
          <p:cNvPr id="46" name="组合 45"/>
          <p:cNvGrpSpPr/>
          <p:nvPr/>
        </p:nvGrpSpPr>
        <p:grpSpPr>
          <a:xfrm>
            <a:off x="4656484" y="4323092"/>
            <a:ext cx="2652633" cy="1444151"/>
            <a:chOff x="721518" y="4284992"/>
            <a:chExt cx="2652633" cy="1444151"/>
          </a:xfrm>
        </p:grpSpPr>
        <p:sp>
          <p:nvSpPr>
            <p:cNvPr id="47" name="文本框 30"/>
            <p:cNvSpPr txBox="1"/>
            <p:nvPr/>
          </p:nvSpPr>
          <p:spPr>
            <a:xfrm>
              <a:off x="900192" y="4284992"/>
              <a:ext cx="2295286" cy="391216"/>
            </a:xfrm>
            <a:prstGeom prst="rect">
              <a:avLst/>
            </a:prstGeom>
            <a:noFill/>
          </p:spPr>
          <p:txBody>
            <a:bodyPr wrap="square" lIns="67391" tIns="33696" rIns="67391" bIns="33696" rtlCol="0">
              <a:spAutoFit/>
            </a:bodyPr>
            <a:lstStyle/>
            <a:p>
              <a:pPr algn="ctr" defTabSz="802005"/>
              <a:r>
                <a:rPr lang="zh-CN" altLang="en-US" sz="2100"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sz="2100"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48" name="文本框 31"/>
            <p:cNvSpPr txBox="1"/>
            <p:nvPr/>
          </p:nvSpPr>
          <p:spPr>
            <a:xfrm>
              <a:off x="721518" y="4676208"/>
              <a:ext cx="2652633" cy="1052935"/>
            </a:xfrm>
            <a:prstGeom prst="rect">
              <a:avLst/>
            </a:prstGeom>
            <a:noFill/>
          </p:spPr>
          <p:txBody>
            <a:bodyPr wrap="square" lIns="67391" tIns="33696" rIns="67391" bIns="33696" rtlCol="0">
              <a:spAutoFit/>
            </a:bodyPr>
            <a:lstStyle/>
            <a:p>
              <a:pPr algn="ctr" defTabSz="802005"/>
              <a:r>
                <a:rPr lang="zh-CN" altLang="en-US" sz="16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6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grpSp>
        <p:nvGrpSpPr>
          <p:cNvPr id="49" name="组合 48"/>
          <p:cNvGrpSpPr/>
          <p:nvPr/>
        </p:nvGrpSpPr>
        <p:grpSpPr>
          <a:xfrm>
            <a:off x="8515250" y="4323092"/>
            <a:ext cx="2652633" cy="1444151"/>
            <a:chOff x="721518" y="4284992"/>
            <a:chExt cx="2652633" cy="1444151"/>
          </a:xfrm>
        </p:grpSpPr>
        <p:sp>
          <p:nvSpPr>
            <p:cNvPr id="50" name="文本框 30"/>
            <p:cNvSpPr txBox="1"/>
            <p:nvPr/>
          </p:nvSpPr>
          <p:spPr>
            <a:xfrm>
              <a:off x="900192" y="4284992"/>
              <a:ext cx="2295286" cy="391216"/>
            </a:xfrm>
            <a:prstGeom prst="rect">
              <a:avLst/>
            </a:prstGeom>
            <a:noFill/>
          </p:spPr>
          <p:txBody>
            <a:bodyPr wrap="square" lIns="67391" tIns="33696" rIns="67391" bIns="33696" rtlCol="0">
              <a:spAutoFit/>
            </a:bodyPr>
            <a:lstStyle/>
            <a:p>
              <a:pPr algn="ctr" defTabSz="802005"/>
              <a:r>
                <a:rPr lang="zh-CN" altLang="en-US" sz="2100"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sz="2100"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51" name="文本框 31"/>
            <p:cNvSpPr txBox="1"/>
            <p:nvPr/>
          </p:nvSpPr>
          <p:spPr>
            <a:xfrm>
              <a:off x="721518" y="4676208"/>
              <a:ext cx="2652633" cy="1052935"/>
            </a:xfrm>
            <a:prstGeom prst="rect">
              <a:avLst/>
            </a:prstGeom>
            <a:noFill/>
          </p:spPr>
          <p:txBody>
            <a:bodyPr wrap="square" lIns="67391" tIns="33696" rIns="67391" bIns="33696" rtlCol="0">
              <a:spAutoFit/>
            </a:bodyPr>
            <a:lstStyle/>
            <a:p>
              <a:pPr algn="ctr" defTabSz="802005"/>
              <a:r>
                <a:rPr lang="zh-CN" altLang="en-US" sz="16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6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sp>
        <p:nvSpPr>
          <p:cNvPr id="40"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749226" y="1671699"/>
            <a:ext cx="2595747" cy="2373884"/>
            <a:chOff x="478555" y="1785257"/>
            <a:chExt cx="2739193" cy="2516411"/>
          </a:xfrm>
        </p:grpSpPr>
        <p:pic>
          <p:nvPicPr>
            <p:cNvPr id="27" name="图片 26"/>
            <p:cNvPicPr>
              <a:picLocks noChangeAspect="1"/>
            </p:cNvPicPr>
            <p:nvPr/>
          </p:nvPicPr>
          <p:blipFill rotWithShape="1">
            <a:blip r:embed="rId1" cstate="print">
              <a:extLst>
                <a:ext uri="{28A0092B-C50C-407E-A947-70E740481C1C}">
                  <a14:useLocalDpi xmlns:a14="http://schemas.microsoft.com/office/drawing/2010/main" val="0"/>
                </a:ext>
              </a:extLst>
            </a:blip>
            <a:srcRect l="20532" t="18595" r="20532"/>
            <a:stretch>
              <a:fillRect/>
            </a:stretch>
          </p:blipFill>
          <p:spPr>
            <a:xfrm>
              <a:off x="478555" y="2049587"/>
              <a:ext cx="2739193" cy="2252081"/>
            </a:xfrm>
            <a:prstGeom prst="rect">
              <a:avLst/>
            </a:prstGeom>
            <a:ln>
              <a:noFill/>
            </a:ln>
          </p:spPr>
        </p:pic>
        <p:sp>
          <p:nvSpPr>
            <p:cNvPr id="28" name="矩形 27"/>
            <p:cNvSpPr/>
            <p:nvPr/>
          </p:nvSpPr>
          <p:spPr>
            <a:xfrm>
              <a:off x="478555" y="1785257"/>
              <a:ext cx="2739193" cy="264330"/>
            </a:xfrm>
            <a:prstGeom prst="rect">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grpSp>
        <p:nvGrpSpPr>
          <p:cNvPr id="50" name="组合 49"/>
          <p:cNvGrpSpPr/>
          <p:nvPr/>
        </p:nvGrpSpPr>
        <p:grpSpPr>
          <a:xfrm>
            <a:off x="3392598" y="1671699"/>
            <a:ext cx="2595747" cy="2373884"/>
            <a:chOff x="478555" y="1785257"/>
            <a:chExt cx="2739193" cy="2516411"/>
          </a:xfrm>
        </p:grpSpPr>
        <p:pic>
          <p:nvPicPr>
            <p:cNvPr id="51" name="图片 50"/>
            <p:cNvPicPr>
              <a:picLocks noChangeAspect="1"/>
            </p:cNvPicPr>
            <p:nvPr/>
          </p:nvPicPr>
          <p:blipFill rotWithShape="1">
            <a:blip r:embed="rId1" cstate="print">
              <a:extLst>
                <a:ext uri="{28A0092B-C50C-407E-A947-70E740481C1C}">
                  <a14:useLocalDpi xmlns:a14="http://schemas.microsoft.com/office/drawing/2010/main" val="0"/>
                </a:ext>
              </a:extLst>
            </a:blip>
            <a:srcRect l="20532" t="18595" r="20532"/>
            <a:stretch>
              <a:fillRect/>
            </a:stretch>
          </p:blipFill>
          <p:spPr>
            <a:xfrm>
              <a:off x="478555" y="2049587"/>
              <a:ext cx="2739193" cy="2252081"/>
            </a:xfrm>
            <a:prstGeom prst="rect">
              <a:avLst/>
            </a:prstGeom>
            <a:ln>
              <a:noFill/>
            </a:ln>
          </p:spPr>
        </p:pic>
        <p:sp>
          <p:nvSpPr>
            <p:cNvPr id="52" name="矩形 51"/>
            <p:cNvSpPr/>
            <p:nvPr/>
          </p:nvSpPr>
          <p:spPr>
            <a:xfrm>
              <a:off x="478555" y="1785257"/>
              <a:ext cx="2739193" cy="264330"/>
            </a:xfrm>
            <a:prstGeom prst="rect">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grpSp>
        <p:nvGrpSpPr>
          <p:cNvPr id="53" name="组合 52"/>
          <p:cNvGrpSpPr/>
          <p:nvPr/>
        </p:nvGrpSpPr>
        <p:grpSpPr>
          <a:xfrm>
            <a:off x="6035970" y="1671699"/>
            <a:ext cx="2595747" cy="2373884"/>
            <a:chOff x="478555" y="1785257"/>
            <a:chExt cx="2739193" cy="2516411"/>
          </a:xfrm>
        </p:grpSpPr>
        <p:pic>
          <p:nvPicPr>
            <p:cNvPr id="54" name="图片 53"/>
            <p:cNvPicPr>
              <a:picLocks noChangeAspect="1"/>
            </p:cNvPicPr>
            <p:nvPr/>
          </p:nvPicPr>
          <p:blipFill rotWithShape="1">
            <a:blip r:embed="rId1" cstate="print">
              <a:extLst>
                <a:ext uri="{28A0092B-C50C-407E-A947-70E740481C1C}">
                  <a14:useLocalDpi xmlns:a14="http://schemas.microsoft.com/office/drawing/2010/main" val="0"/>
                </a:ext>
              </a:extLst>
            </a:blip>
            <a:srcRect l="20532" t="18595" r="20532"/>
            <a:stretch>
              <a:fillRect/>
            </a:stretch>
          </p:blipFill>
          <p:spPr>
            <a:xfrm>
              <a:off x="478555" y="2049587"/>
              <a:ext cx="2739193" cy="2252081"/>
            </a:xfrm>
            <a:prstGeom prst="rect">
              <a:avLst/>
            </a:prstGeom>
            <a:ln>
              <a:noFill/>
            </a:ln>
          </p:spPr>
        </p:pic>
        <p:sp>
          <p:nvSpPr>
            <p:cNvPr id="55" name="矩形 54"/>
            <p:cNvSpPr/>
            <p:nvPr/>
          </p:nvSpPr>
          <p:spPr>
            <a:xfrm>
              <a:off x="478555" y="1785257"/>
              <a:ext cx="2739193" cy="264330"/>
            </a:xfrm>
            <a:prstGeom prst="rect">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grpSp>
        <p:nvGrpSpPr>
          <p:cNvPr id="56" name="组合 55"/>
          <p:cNvGrpSpPr/>
          <p:nvPr/>
        </p:nvGrpSpPr>
        <p:grpSpPr>
          <a:xfrm>
            <a:off x="8679342" y="1671699"/>
            <a:ext cx="2595747" cy="2373884"/>
            <a:chOff x="478555" y="1785257"/>
            <a:chExt cx="2739193" cy="2516411"/>
          </a:xfrm>
        </p:grpSpPr>
        <p:pic>
          <p:nvPicPr>
            <p:cNvPr id="57" name="图片 56"/>
            <p:cNvPicPr>
              <a:picLocks noChangeAspect="1"/>
            </p:cNvPicPr>
            <p:nvPr/>
          </p:nvPicPr>
          <p:blipFill rotWithShape="1">
            <a:blip r:embed="rId1" cstate="print">
              <a:extLst>
                <a:ext uri="{28A0092B-C50C-407E-A947-70E740481C1C}">
                  <a14:useLocalDpi xmlns:a14="http://schemas.microsoft.com/office/drawing/2010/main" val="0"/>
                </a:ext>
              </a:extLst>
            </a:blip>
            <a:srcRect l="20532" t="18595" r="20532"/>
            <a:stretch>
              <a:fillRect/>
            </a:stretch>
          </p:blipFill>
          <p:spPr>
            <a:xfrm>
              <a:off x="478555" y="2049587"/>
              <a:ext cx="2739193" cy="2252081"/>
            </a:xfrm>
            <a:prstGeom prst="rect">
              <a:avLst/>
            </a:prstGeom>
            <a:ln>
              <a:noFill/>
            </a:ln>
          </p:spPr>
        </p:pic>
        <p:sp>
          <p:nvSpPr>
            <p:cNvPr id="58" name="矩形 57"/>
            <p:cNvSpPr/>
            <p:nvPr/>
          </p:nvSpPr>
          <p:spPr>
            <a:xfrm>
              <a:off x="478555" y="1785257"/>
              <a:ext cx="2739193" cy="264330"/>
            </a:xfrm>
            <a:prstGeom prst="rect">
              <a:avLst/>
            </a:prstGeom>
            <a:solidFill>
              <a:srgbClr val="305480"/>
            </a:solidFill>
            <a:ln w="25400" cap="flat" cmpd="sng" algn="ctr">
              <a:noFill/>
              <a:prstDash val="solid"/>
            </a:ln>
            <a:effectLst/>
          </p:spPr>
          <p:txBody>
            <a:bodyPr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grpSp>
        <p:nvGrpSpPr>
          <p:cNvPr id="59" name="组合 58"/>
          <p:cNvGrpSpPr/>
          <p:nvPr/>
        </p:nvGrpSpPr>
        <p:grpSpPr>
          <a:xfrm>
            <a:off x="3542828" y="4616625"/>
            <a:ext cx="2295286" cy="1167048"/>
            <a:chOff x="900192" y="4284992"/>
            <a:chExt cx="2295286" cy="1167048"/>
          </a:xfrm>
        </p:grpSpPr>
        <p:sp>
          <p:nvSpPr>
            <p:cNvPr id="60" name="文本框 30"/>
            <p:cNvSpPr txBox="1"/>
            <p:nvPr/>
          </p:nvSpPr>
          <p:spPr>
            <a:xfrm>
              <a:off x="900192" y="4284992"/>
              <a:ext cx="2295286" cy="345049"/>
            </a:xfrm>
            <a:prstGeom prst="rect">
              <a:avLst/>
            </a:prstGeom>
            <a:noFill/>
          </p:spPr>
          <p:txBody>
            <a:bodyPr wrap="square" lIns="67391" tIns="33696" rIns="67391" bIns="33696" rtlCol="0">
              <a:spAutoFit/>
            </a:bodyPr>
            <a:lstStyle/>
            <a:p>
              <a:pPr algn="ctr" defTabSz="802005"/>
              <a:r>
                <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61" name="文本框 31"/>
            <p:cNvSpPr txBox="1"/>
            <p:nvPr/>
          </p:nvSpPr>
          <p:spPr>
            <a:xfrm>
              <a:off x="941376" y="4645326"/>
              <a:ext cx="2212918" cy="806714"/>
            </a:xfrm>
            <a:prstGeom prst="rect">
              <a:avLst/>
            </a:prstGeom>
            <a:noFill/>
          </p:spPr>
          <p:txBody>
            <a:bodyPr wrap="square" lIns="67391" tIns="33696" rIns="67391" bIns="33696" rtlCol="0">
              <a:spAutoFit/>
            </a:bodyPr>
            <a:lstStyle/>
            <a:p>
              <a:pPr algn="ctr" defTabSz="802005"/>
              <a:r>
                <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grpSp>
        <p:nvGrpSpPr>
          <p:cNvPr id="62" name="组合 61"/>
          <p:cNvGrpSpPr/>
          <p:nvPr/>
        </p:nvGrpSpPr>
        <p:grpSpPr>
          <a:xfrm>
            <a:off x="1051856" y="4616625"/>
            <a:ext cx="2295286" cy="1167048"/>
            <a:chOff x="900192" y="4284992"/>
            <a:chExt cx="2295286" cy="1167048"/>
          </a:xfrm>
        </p:grpSpPr>
        <p:sp>
          <p:nvSpPr>
            <p:cNvPr id="63" name="文本框 30"/>
            <p:cNvSpPr txBox="1"/>
            <p:nvPr/>
          </p:nvSpPr>
          <p:spPr>
            <a:xfrm>
              <a:off x="900192" y="4284992"/>
              <a:ext cx="2295286" cy="345049"/>
            </a:xfrm>
            <a:prstGeom prst="rect">
              <a:avLst/>
            </a:prstGeom>
            <a:noFill/>
          </p:spPr>
          <p:txBody>
            <a:bodyPr wrap="square" lIns="67391" tIns="33696" rIns="67391" bIns="33696" rtlCol="0">
              <a:spAutoFit/>
            </a:bodyPr>
            <a:lstStyle/>
            <a:p>
              <a:pPr algn="ctr" defTabSz="802005"/>
              <a:r>
                <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64" name="文本框 31"/>
            <p:cNvSpPr txBox="1"/>
            <p:nvPr/>
          </p:nvSpPr>
          <p:spPr>
            <a:xfrm>
              <a:off x="941376" y="4645326"/>
              <a:ext cx="2212918" cy="806714"/>
            </a:xfrm>
            <a:prstGeom prst="rect">
              <a:avLst/>
            </a:prstGeom>
            <a:noFill/>
          </p:spPr>
          <p:txBody>
            <a:bodyPr wrap="square" lIns="67391" tIns="33696" rIns="67391" bIns="33696" rtlCol="0">
              <a:spAutoFit/>
            </a:bodyPr>
            <a:lstStyle/>
            <a:p>
              <a:pPr algn="ctr" defTabSz="802005"/>
              <a:r>
                <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grpSp>
        <p:nvGrpSpPr>
          <p:cNvPr id="65" name="组合 64"/>
          <p:cNvGrpSpPr/>
          <p:nvPr/>
        </p:nvGrpSpPr>
        <p:grpSpPr>
          <a:xfrm>
            <a:off x="6186200" y="4616625"/>
            <a:ext cx="2295286" cy="1167048"/>
            <a:chOff x="900192" y="4284992"/>
            <a:chExt cx="2295286" cy="1167048"/>
          </a:xfrm>
        </p:grpSpPr>
        <p:sp>
          <p:nvSpPr>
            <p:cNvPr id="66" name="文本框 30"/>
            <p:cNvSpPr txBox="1"/>
            <p:nvPr/>
          </p:nvSpPr>
          <p:spPr>
            <a:xfrm>
              <a:off x="900192" y="4284992"/>
              <a:ext cx="2295286" cy="345049"/>
            </a:xfrm>
            <a:prstGeom prst="rect">
              <a:avLst/>
            </a:prstGeom>
            <a:noFill/>
          </p:spPr>
          <p:txBody>
            <a:bodyPr wrap="square" lIns="67391" tIns="33696" rIns="67391" bIns="33696" rtlCol="0">
              <a:spAutoFit/>
            </a:bodyPr>
            <a:lstStyle/>
            <a:p>
              <a:pPr algn="ctr" defTabSz="802005"/>
              <a:r>
                <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67" name="文本框 31"/>
            <p:cNvSpPr txBox="1"/>
            <p:nvPr/>
          </p:nvSpPr>
          <p:spPr>
            <a:xfrm>
              <a:off x="941376" y="4645326"/>
              <a:ext cx="2212918" cy="806714"/>
            </a:xfrm>
            <a:prstGeom prst="rect">
              <a:avLst/>
            </a:prstGeom>
            <a:noFill/>
          </p:spPr>
          <p:txBody>
            <a:bodyPr wrap="square" lIns="67391" tIns="33696" rIns="67391" bIns="33696" rtlCol="0">
              <a:spAutoFit/>
            </a:bodyPr>
            <a:lstStyle/>
            <a:p>
              <a:pPr algn="ctr" defTabSz="802005"/>
              <a:r>
                <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grpSp>
        <p:nvGrpSpPr>
          <p:cNvPr id="68" name="组合 67"/>
          <p:cNvGrpSpPr/>
          <p:nvPr/>
        </p:nvGrpSpPr>
        <p:grpSpPr>
          <a:xfrm>
            <a:off x="8829572" y="4616625"/>
            <a:ext cx="2295286" cy="1167048"/>
            <a:chOff x="900192" y="4284992"/>
            <a:chExt cx="2295286" cy="1167048"/>
          </a:xfrm>
        </p:grpSpPr>
        <p:sp>
          <p:nvSpPr>
            <p:cNvPr id="69" name="文本框 30"/>
            <p:cNvSpPr txBox="1"/>
            <p:nvPr/>
          </p:nvSpPr>
          <p:spPr>
            <a:xfrm>
              <a:off x="900192" y="4284992"/>
              <a:ext cx="2295286" cy="345049"/>
            </a:xfrm>
            <a:prstGeom prst="rect">
              <a:avLst/>
            </a:prstGeom>
            <a:noFill/>
          </p:spPr>
          <p:txBody>
            <a:bodyPr wrap="square" lIns="67391" tIns="33696" rIns="67391" bIns="33696" rtlCol="0">
              <a:spAutoFit/>
            </a:bodyPr>
            <a:lstStyle/>
            <a:p>
              <a:pPr algn="ctr" defTabSz="802005"/>
              <a:r>
                <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rPr>
                <a:t>请输入标题</a:t>
              </a:r>
              <a:endParaRPr lang="zh-CN" altLang="en-US" dirty="0">
                <a:solidFill>
                  <a:srgbClr val="000000">
                    <a:lumMod val="75000"/>
                    <a:lumOff val="25000"/>
                  </a:srgbClr>
                </a:solidFill>
                <a:latin typeface="微软雅黑" panose="020B0503020204020204" pitchFamily="34" charset="-122"/>
                <a:ea typeface="微软雅黑" panose="020B0503020204020204" pitchFamily="34" charset="-122"/>
                <a:cs typeface="+mn-ea"/>
                <a:sym typeface="+mn-lt"/>
              </a:endParaRPr>
            </a:p>
          </p:txBody>
        </p:sp>
        <p:sp>
          <p:nvSpPr>
            <p:cNvPr id="70" name="文本框 31"/>
            <p:cNvSpPr txBox="1"/>
            <p:nvPr/>
          </p:nvSpPr>
          <p:spPr>
            <a:xfrm>
              <a:off x="941376" y="4645326"/>
              <a:ext cx="2212918" cy="806714"/>
            </a:xfrm>
            <a:prstGeom prst="rect">
              <a:avLst/>
            </a:prstGeom>
            <a:noFill/>
          </p:spPr>
          <p:txBody>
            <a:bodyPr wrap="square" lIns="67391" tIns="33696" rIns="67391" bIns="33696" rtlCol="0">
              <a:spAutoFit/>
            </a:bodyPr>
            <a:lstStyle/>
            <a:p>
              <a:pPr algn="ctr" defTabSz="802005"/>
              <a:r>
                <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rPr>
                <a:t>在此单击输入内容在此单击输入内容在此单击输入内容在此单击输入内容在此单击输入内容在此单击输入内容</a:t>
              </a:r>
              <a:endParaRPr lang="zh-CN" altLang="en-US" sz="1200" dirty="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grpSp>
      <p:sp>
        <p:nvSpPr>
          <p:cNvPr id="29"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316" y="1961845"/>
            <a:ext cx="3664544" cy="3664544"/>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48600" y="2753819"/>
            <a:ext cx="26302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请输入标题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48600" y="3429000"/>
            <a:ext cx="2609947" cy="1477328"/>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椭圆 4"/>
          <p:cNvSpPr/>
          <p:nvPr/>
        </p:nvSpPr>
        <p:spPr>
          <a:xfrm>
            <a:off x="4313144" y="1961845"/>
            <a:ext cx="3664544" cy="3664544"/>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6" name="椭圆 5"/>
          <p:cNvSpPr/>
          <p:nvPr/>
        </p:nvSpPr>
        <p:spPr>
          <a:xfrm>
            <a:off x="8335972" y="1961845"/>
            <a:ext cx="3664544" cy="3664544"/>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1428" y="2780820"/>
            <a:ext cx="26302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请输入标题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4673184" y="3429000"/>
            <a:ext cx="2609947" cy="1477328"/>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8694256" y="2753819"/>
            <a:ext cx="263020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请输入标题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8694256" y="3429000"/>
            <a:ext cx="2609947" cy="1477328"/>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在此单击输入内容</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06627" y="1985193"/>
            <a:ext cx="903840" cy="903840"/>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9454" y="1986043"/>
            <a:ext cx="902207" cy="902207"/>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2282" y="1985759"/>
            <a:ext cx="902207" cy="902207"/>
          </a:xfrm>
          <a:prstGeom prst="rect">
            <a:avLst/>
          </a:prstGeom>
        </p:spPr>
      </p:pic>
      <p:sp>
        <p:nvSpPr>
          <p:cNvPr id="14"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256290" y="2110755"/>
            <a:ext cx="2817110" cy="1443064"/>
            <a:chOff x="971600" y="946804"/>
            <a:chExt cx="1812079" cy="1116929"/>
          </a:xfrm>
        </p:grpSpPr>
        <p:sp>
          <p:nvSpPr>
            <p:cNvPr id="11" name="TextBox 10"/>
            <p:cNvSpPr txBox="1"/>
            <p:nvPr/>
          </p:nvSpPr>
          <p:spPr>
            <a:xfrm>
              <a:off x="971600" y="946804"/>
              <a:ext cx="861188" cy="285862"/>
            </a:xfrm>
            <a:prstGeom prst="rect">
              <a:avLst/>
            </a:prstGeom>
            <a:noFill/>
          </p:spPr>
          <p:txBody>
            <a:bodyPr wrap="none" rtlCol="0">
              <a:spAutoFit/>
            </a:bodyPr>
            <a:lstStyle/>
            <a:p>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请输入标题</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971600" y="1325256"/>
              <a:ext cx="1812079" cy="73847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256290" y="4197747"/>
            <a:ext cx="2817110" cy="1443065"/>
            <a:chOff x="971600" y="946804"/>
            <a:chExt cx="1812079" cy="1116930"/>
          </a:xfrm>
        </p:grpSpPr>
        <p:sp>
          <p:nvSpPr>
            <p:cNvPr id="14" name="TextBox 13"/>
            <p:cNvSpPr txBox="1"/>
            <p:nvPr/>
          </p:nvSpPr>
          <p:spPr>
            <a:xfrm>
              <a:off x="971600" y="946804"/>
              <a:ext cx="861188" cy="285862"/>
            </a:xfrm>
            <a:prstGeom prst="rect">
              <a:avLst/>
            </a:prstGeom>
            <a:noFill/>
          </p:spPr>
          <p:txBody>
            <a:bodyPr wrap="none" rtlCol="0">
              <a:spAutoFit/>
            </a:bodyPr>
            <a:lstStyle/>
            <a:p>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请输入标题</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971600" y="1325256"/>
              <a:ext cx="1812079" cy="738478"/>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8029539" y="2110755"/>
            <a:ext cx="2817110" cy="1443064"/>
            <a:chOff x="971600" y="946804"/>
            <a:chExt cx="1812079" cy="1116929"/>
          </a:xfrm>
        </p:grpSpPr>
        <p:sp>
          <p:nvSpPr>
            <p:cNvPr id="17" name="TextBox 16"/>
            <p:cNvSpPr txBox="1"/>
            <p:nvPr/>
          </p:nvSpPr>
          <p:spPr>
            <a:xfrm>
              <a:off x="971600" y="946804"/>
              <a:ext cx="861188" cy="285862"/>
            </a:xfrm>
            <a:prstGeom prst="rect">
              <a:avLst/>
            </a:prstGeom>
            <a:noFill/>
          </p:spPr>
          <p:txBody>
            <a:bodyPr wrap="none" rtlCol="0">
              <a:spAutoFit/>
            </a:bodyPr>
            <a:lstStyle/>
            <a:p>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请输入标题</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71600" y="1325256"/>
              <a:ext cx="1812079" cy="73847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8039479" y="4197747"/>
            <a:ext cx="2817110" cy="1443065"/>
            <a:chOff x="971600" y="946804"/>
            <a:chExt cx="1812079" cy="1116930"/>
          </a:xfrm>
        </p:grpSpPr>
        <p:sp>
          <p:nvSpPr>
            <p:cNvPr id="20" name="TextBox 19"/>
            <p:cNvSpPr txBox="1"/>
            <p:nvPr/>
          </p:nvSpPr>
          <p:spPr>
            <a:xfrm>
              <a:off x="971600" y="946804"/>
              <a:ext cx="1329739" cy="382621"/>
            </a:xfrm>
            <a:prstGeom prst="rect">
              <a:avLst/>
            </a:prstGeom>
            <a:noFill/>
          </p:spPr>
          <p:txBody>
            <a:bodyPr wrap="none" rtlCol="0">
              <a:spAutoFit/>
            </a:bodyPr>
            <a:lstStyle/>
            <a:p>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单击添加标题</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971600" y="1325256"/>
              <a:ext cx="1812079" cy="738478"/>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在此单击输入内容在此单击输入内容在此单击输入内容在此单击输入内容在此单击输入内容在此单击输入内容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162376" y="2110755"/>
            <a:ext cx="3193164" cy="3193163"/>
            <a:chOff x="4162376" y="2110755"/>
            <a:chExt cx="3193164" cy="3193163"/>
          </a:xfrm>
        </p:grpSpPr>
        <p:sp>
          <p:nvSpPr>
            <p:cNvPr id="2" name="饼形 1"/>
            <p:cNvSpPr/>
            <p:nvPr/>
          </p:nvSpPr>
          <p:spPr>
            <a:xfrm>
              <a:off x="4162376" y="2110755"/>
              <a:ext cx="3049148" cy="3049148"/>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mpact" panose="020B0806030902050204" pitchFamily="34" charset="0"/>
              </a:endParaRPr>
            </a:p>
          </p:txBody>
        </p:sp>
        <p:sp>
          <p:nvSpPr>
            <p:cNvPr id="3" name="饼形 2"/>
            <p:cNvSpPr/>
            <p:nvPr/>
          </p:nvSpPr>
          <p:spPr>
            <a:xfrm rot="5400000">
              <a:off x="4306392" y="2110755"/>
              <a:ext cx="3049148" cy="3049148"/>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mpact" panose="020B0806030902050204" pitchFamily="34" charset="0"/>
              </a:endParaRPr>
            </a:p>
          </p:txBody>
        </p:sp>
        <p:sp>
          <p:nvSpPr>
            <p:cNvPr id="4" name="饼形 3"/>
            <p:cNvSpPr/>
            <p:nvPr/>
          </p:nvSpPr>
          <p:spPr>
            <a:xfrm rot="10800000">
              <a:off x="4306392" y="2254770"/>
              <a:ext cx="3049148" cy="3049148"/>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mpact" panose="020B0806030902050204" pitchFamily="34" charset="0"/>
              </a:endParaRPr>
            </a:p>
          </p:txBody>
        </p:sp>
        <p:sp>
          <p:nvSpPr>
            <p:cNvPr id="5" name="饼形 4"/>
            <p:cNvSpPr/>
            <p:nvPr/>
          </p:nvSpPr>
          <p:spPr>
            <a:xfrm rot="16200000">
              <a:off x="4162376" y="2254770"/>
              <a:ext cx="3049148" cy="3049148"/>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mpact" panose="020B0806030902050204" pitchFamily="34" charset="0"/>
              </a:endParaRPr>
            </a:p>
          </p:txBody>
        </p:sp>
        <p:sp>
          <p:nvSpPr>
            <p:cNvPr id="6" name="TextBox 5"/>
            <p:cNvSpPr txBox="1"/>
            <p:nvPr/>
          </p:nvSpPr>
          <p:spPr>
            <a:xfrm>
              <a:off x="4823201" y="2754623"/>
              <a:ext cx="697979" cy="707886"/>
            </a:xfrm>
            <a:prstGeom prst="rect">
              <a:avLst/>
            </a:prstGeom>
            <a:noFill/>
          </p:spPr>
          <p:txBody>
            <a:bodyPr wrap="square" rtlCol="0">
              <a:spAutoFit/>
            </a:bodyPr>
            <a:lstStyle/>
            <a:p>
              <a:pPr algn="ctr"/>
              <a:r>
                <a:rPr lang="en-US" altLang="zh-CN" sz="4000" b="1" dirty="0">
                  <a:solidFill>
                    <a:schemeClr val="bg1"/>
                  </a:solidFill>
                  <a:latin typeface="Impact" panose="020B0806030902050204" pitchFamily="34" charset="0"/>
                  <a:ea typeface="微软雅黑" panose="020B0503020204020204" pitchFamily="34" charset="-122"/>
                </a:rPr>
                <a:t>S</a:t>
              </a:r>
              <a:endParaRPr lang="zh-CN" altLang="en-US" sz="4000" b="1" dirty="0">
                <a:solidFill>
                  <a:schemeClr val="bg1"/>
                </a:solidFill>
                <a:latin typeface="Impact" panose="020B0806030902050204" pitchFamily="34" charset="0"/>
                <a:ea typeface="微软雅黑" panose="020B0503020204020204" pitchFamily="34" charset="-122"/>
              </a:endParaRPr>
            </a:p>
          </p:txBody>
        </p:sp>
        <p:sp>
          <p:nvSpPr>
            <p:cNvPr id="22" name="TextBox 5"/>
            <p:cNvSpPr txBox="1"/>
            <p:nvPr/>
          </p:nvSpPr>
          <p:spPr>
            <a:xfrm>
              <a:off x="4823200" y="3953498"/>
              <a:ext cx="697979" cy="707886"/>
            </a:xfrm>
            <a:prstGeom prst="rect">
              <a:avLst/>
            </a:prstGeom>
            <a:noFill/>
          </p:spPr>
          <p:txBody>
            <a:bodyPr wrap="square" rtlCol="0">
              <a:spAutoFit/>
            </a:bodyPr>
            <a:lstStyle/>
            <a:p>
              <a:pPr algn="ctr"/>
              <a:r>
                <a:rPr lang="en-US" altLang="zh-CN" sz="4000" b="1" dirty="0">
                  <a:solidFill>
                    <a:schemeClr val="bg1"/>
                  </a:solidFill>
                  <a:latin typeface="Impact" panose="020B0806030902050204" pitchFamily="34" charset="0"/>
                  <a:ea typeface="微软雅黑" panose="020B0503020204020204" pitchFamily="34" charset="-122"/>
                </a:rPr>
                <a:t>T</a:t>
              </a:r>
              <a:endParaRPr lang="zh-CN" altLang="en-US" sz="4000" b="1" dirty="0">
                <a:solidFill>
                  <a:schemeClr val="bg1"/>
                </a:solidFill>
                <a:latin typeface="Impact" panose="020B0806030902050204" pitchFamily="34" charset="0"/>
                <a:ea typeface="微软雅黑" panose="020B0503020204020204" pitchFamily="34" charset="-122"/>
              </a:endParaRPr>
            </a:p>
          </p:txBody>
        </p:sp>
        <p:sp>
          <p:nvSpPr>
            <p:cNvPr id="23" name="TextBox 5"/>
            <p:cNvSpPr txBox="1"/>
            <p:nvPr/>
          </p:nvSpPr>
          <p:spPr>
            <a:xfrm>
              <a:off x="6018075" y="2754623"/>
              <a:ext cx="697979" cy="707886"/>
            </a:xfrm>
            <a:prstGeom prst="rect">
              <a:avLst/>
            </a:prstGeom>
            <a:noFill/>
          </p:spPr>
          <p:txBody>
            <a:bodyPr wrap="square" rtlCol="0">
              <a:spAutoFit/>
            </a:bodyPr>
            <a:lstStyle/>
            <a:p>
              <a:pPr algn="ctr"/>
              <a:r>
                <a:rPr lang="en-US" altLang="zh-CN" sz="4000" b="1" dirty="0">
                  <a:solidFill>
                    <a:schemeClr val="bg1"/>
                  </a:solidFill>
                  <a:latin typeface="Impact" panose="020B0806030902050204" pitchFamily="34" charset="0"/>
                  <a:ea typeface="微软雅黑" panose="020B0503020204020204" pitchFamily="34" charset="-122"/>
                </a:rPr>
                <a:t>W</a:t>
              </a:r>
              <a:endParaRPr lang="zh-CN" altLang="en-US" sz="4000" b="1" dirty="0">
                <a:solidFill>
                  <a:schemeClr val="bg1"/>
                </a:solidFill>
                <a:latin typeface="Impact" panose="020B0806030902050204" pitchFamily="34" charset="0"/>
                <a:ea typeface="微软雅黑" panose="020B0503020204020204" pitchFamily="34" charset="-122"/>
              </a:endParaRPr>
            </a:p>
          </p:txBody>
        </p:sp>
        <p:sp>
          <p:nvSpPr>
            <p:cNvPr id="24" name="TextBox 5"/>
            <p:cNvSpPr txBox="1"/>
            <p:nvPr/>
          </p:nvSpPr>
          <p:spPr>
            <a:xfrm>
              <a:off x="6018074" y="3953498"/>
              <a:ext cx="697979" cy="707886"/>
            </a:xfrm>
            <a:prstGeom prst="rect">
              <a:avLst/>
            </a:prstGeom>
            <a:noFill/>
          </p:spPr>
          <p:txBody>
            <a:bodyPr wrap="square" rtlCol="0">
              <a:spAutoFit/>
            </a:bodyPr>
            <a:lstStyle/>
            <a:p>
              <a:pPr algn="ctr"/>
              <a:r>
                <a:rPr lang="en-US" altLang="zh-CN" sz="4000" b="1" dirty="0">
                  <a:solidFill>
                    <a:schemeClr val="bg1"/>
                  </a:solidFill>
                  <a:latin typeface="Impact" panose="020B0806030902050204" pitchFamily="34" charset="0"/>
                  <a:ea typeface="微软雅黑" panose="020B0503020204020204" pitchFamily="34" charset="-122"/>
                </a:rPr>
                <a:t>O</a:t>
              </a:r>
              <a:endParaRPr lang="zh-CN" altLang="en-US" sz="4000" b="1" dirty="0">
                <a:solidFill>
                  <a:schemeClr val="bg1"/>
                </a:solidFill>
                <a:latin typeface="Impact" panose="020B0806030902050204" pitchFamily="34" charset="0"/>
                <a:ea typeface="微软雅黑" panose="020B0503020204020204" pitchFamily="34" charset="-122"/>
              </a:endParaRPr>
            </a:p>
          </p:txBody>
        </p:sp>
      </p:grpSp>
      <p:sp>
        <p:nvSpPr>
          <p:cNvPr id="26" name="文本框 34"/>
          <p:cNvSpPr txBox="1"/>
          <p:nvPr/>
        </p:nvSpPr>
        <p:spPr>
          <a:xfrm>
            <a:off x="304800" y="207268"/>
            <a:ext cx="4333875" cy="498937"/>
          </a:xfrm>
          <a:prstGeom prst="rect">
            <a:avLst/>
          </a:prstGeom>
          <a:noFill/>
        </p:spPr>
        <p:txBody>
          <a:bodyPr wrap="square" lIns="67391" tIns="33696" rIns="67391" bIns="33696"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请输入标题</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4"/>
          <p:cNvSpPr txBox="1"/>
          <p:nvPr/>
        </p:nvSpPr>
        <p:spPr>
          <a:xfrm>
            <a:off x="3211050" y="3714848"/>
            <a:ext cx="5769900" cy="683603"/>
          </a:xfrm>
          <a:prstGeom prst="rect">
            <a:avLst/>
          </a:prstGeom>
          <a:noFill/>
        </p:spPr>
        <p:txBody>
          <a:bodyPr wrap="square" lIns="67391" tIns="33696" rIns="67391" bIns="33696" rtlCol="0">
            <a:spAutoFit/>
          </a:bodyPr>
          <a:lstStyle/>
          <a:p>
            <a:pPr algn="ctr"/>
            <a:r>
              <a:rPr lang="zh-CN" altLang="en-US" sz="4000" dirty="0">
                <a:solidFill>
                  <a:srgbClr val="305480"/>
                </a:solidFill>
                <a:latin typeface="微软雅黑" panose="020B0503020204020204" pitchFamily="34" charset="-122"/>
                <a:ea typeface="微软雅黑" panose="020B0503020204020204" pitchFamily="34" charset="-122"/>
                <a:cs typeface="+mn-ea"/>
                <a:sym typeface="+mn-lt"/>
              </a:rPr>
              <a:t>请输入标题</a:t>
            </a:r>
            <a:endParaRPr lang="zh-CN" altLang="en-US" sz="4000" dirty="0">
              <a:solidFill>
                <a:srgbClr val="305480"/>
              </a:solidFill>
              <a:latin typeface="微软雅黑" panose="020B0503020204020204" pitchFamily="34" charset="-122"/>
              <a:ea typeface="微软雅黑" panose="020B0503020204020204" pitchFamily="34" charset="-122"/>
              <a:cs typeface="+mn-ea"/>
              <a:sym typeface="+mn-lt"/>
            </a:endParaRPr>
          </a:p>
        </p:txBody>
      </p:sp>
      <p:sp>
        <p:nvSpPr>
          <p:cNvPr id="3" name="文本框 34"/>
          <p:cNvSpPr txBox="1"/>
          <p:nvPr/>
        </p:nvSpPr>
        <p:spPr>
          <a:xfrm>
            <a:off x="3976812" y="1117666"/>
            <a:ext cx="4176588" cy="1545378"/>
          </a:xfrm>
          <a:prstGeom prst="rect">
            <a:avLst/>
          </a:prstGeom>
          <a:noFill/>
        </p:spPr>
        <p:txBody>
          <a:bodyPr wrap="square" lIns="67391" tIns="33696" rIns="67391" bIns="33696" rtlCol="0">
            <a:spAutoFit/>
          </a:bodyPr>
          <a:lstStyle/>
          <a:p>
            <a:pPr algn="ctr"/>
            <a:r>
              <a:rPr lang="en-US" altLang="zh-CN" sz="9600" dirty="0">
                <a:solidFill>
                  <a:schemeClr val="bg1"/>
                </a:solidFill>
                <a:latin typeface="Impact" panose="020B0806030902050204" pitchFamily="34" charset="0"/>
                <a:ea typeface="微软雅黑" panose="020B0503020204020204" pitchFamily="34" charset="-122"/>
                <a:cs typeface="+mn-ea"/>
                <a:sym typeface="+mn-lt"/>
              </a:rPr>
              <a:t>2</a:t>
            </a:r>
            <a:endParaRPr lang="zh-CN" altLang="en-US" sz="8800" dirty="0">
              <a:solidFill>
                <a:schemeClr val="bg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tags/tag1.xml><?xml version="1.0" encoding="utf-8"?>
<p:tagLst xmlns:p="http://schemas.openxmlformats.org/presentationml/2006/main">
  <p:tag name="commondata" val="eyJoZGlkIjoiYTExZDcwOGE4OGIwMGRmY2FhZjdlNzlkYjRlZDQyYmQifQ=="/>
</p:tagLst>
</file>

<file path=ppt/theme/theme1.xml><?xml version="1.0" encoding="utf-8"?>
<a:theme xmlns:a="http://schemas.openxmlformats.org/drawingml/2006/main" name="北京化工大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2526</Words>
  <Application>WPS 演示</Application>
  <PresentationFormat>宽屏</PresentationFormat>
  <Paragraphs>328</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Impact</vt:lpstr>
      <vt:lpstr>Calibri</vt:lpstr>
      <vt:lpstr>等线</vt:lpstr>
      <vt:lpstr>Arial Unicode MS</vt:lpstr>
      <vt:lpstr>等线 Light</vt:lpstr>
      <vt:lpstr>Calibri</vt:lpstr>
      <vt:lpstr>Arial</vt:lpstr>
      <vt:lpstr>北京化工大学​​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北京化工大学PPT模板1</dc:title>
  <dc:creator/>
  <cp:lastModifiedBy>Destiny.</cp:lastModifiedBy>
  <cp:revision>96</cp:revision>
  <dcterms:created xsi:type="dcterms:W3CDTF">2018-12-22T12:32:00Z</dcterms:created>
  <dcterms:modified xsi:type="dcterms:W3CDTF">2024-12-08T08:46:02Z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0541A0EEC54F4931A4A99BC0F17E878B_13</vt:lpwstr>
  </property>
  <property fmtid="{D5CDD505-2E9C-101B-9397-08002B2CF9AE}" pid="3" name="KSOProductBuildVer">
    <vt:lpwstr>2052-12.1.0.19302</vt:lpwstr>
  </property>
</Properties>
</file>