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163195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2D </a:t>
            </a:r>
            <a:r>
              <a:rPr lang="ko-KR" altLang="en-US"/>
              <a:t>게임프로그래밍 프로젝트 발표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30304" y="4886324"/>
            <a:ext cx="3531392" cy="685403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altLang="ko-KR"/>
              <a:t>2021180011</a:t>
            </a:r>
            <a:r>
              <a:rPr lang="ko-KR" altLang="en-US"/>
              <a:t> 박준기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게임 장르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2D </a:t>
            </a:r>
            <a:r>
              <a:rPr lang="ko-KR" altLang="en-US"/>
              <a:t>격투 게임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모작 대상 </a:t>
            </a:r>
            <a:r>
              <a:rPr lang="en-US" altLang="ko-KR"/>
              <a:t>: </a:t>
            </a:r>
            <a:r>
              <a:rPr lang="ko-KR" altLang="en-US"/>
              <a:t>킹 오브 파이터즈 </a:t>
            </a:r>
            <a:r>
              <a:rPr lang="en-US" altLang="ko-KR"/>
              <a:t>98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재미 요소 </a:t>
            </a:r>
            <a:r>
              <a:rPr lang="en-US" altLang="ko-KR"/>
              <a:t>:</a:t>
            </a:r>
            <a:r>
              <a:rPr lang="ko-KR" altLang="en-US"/>
              <a:t> 대결의 결과값으로 나오는 승리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초단위로 발생하는 심리전에서 나오는 긴장감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남탓 불가능한 순수 실력 대결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73967" y="1423988"/>
            <a:ext cx="3410125" cy="255918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56672" y="1423988"/>
            <a:ext cx="4512470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시작 화면에서 아무 키를 누르면 캐릭터 선택 창으로 이동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선택창에서 각자 원하는 캐릭터 하나만 선택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11839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 후 본격적 시작 직전 초기 위치에 배치</a:t>
            </a:r>
            <a:endParaRPr lang="ko-KR" altLang="en-US"/>
          </a:p>
          <a:p>
            <a:pPr>
              <a:defRPr/>
            </a:pPr>
            <a:r>
              <a:rPr lang="ko-KR" altLang="en-US"/>
              <a:t> 게임 시작 시간을 서로 같게 인지하게 하기 위해 약간의 시간 후에 시작 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위의 초록색 </a:t>
            </a:r>
            <a:r>
              <a:rPr lang="en-US" altLang="ko-KR"/>
              <a:t>hp</a:t>
            </a:r>
            <a:r>
              <a:rPr lang="ko-KR" altLang="en-US"/>
              <a:t>바가 다 달거나 가운데 시간이 </a:t>
            </a:r>
            <a:r>
              <a:rPr lang="en-US" altLang="ko-KR"/>
              <a:t>0</a:t>
            </a:r>
            <a:r>
              <a:rPr lang="ko-KR" altLang="en-US"/>
              <a:t>이 될때까지 진행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6553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4" cy="2559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한 쪽이 승리하게 되면 승리자 표시 해주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캐릭터 선택창에서 각자 원하는 캐릭터 하나만 선택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591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0080" y="1203811"/>
          <a:ext cx="10732316" cy="5383648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6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사용할 캐릭터 개수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플레이 시작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종료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맵 이미지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타이머 이미지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전체적인 게임 플레이 루프 메커니즘 구상 및 구현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 </a:t>
                      </a:r>
                      <a:r>
                        <a:rPr lang="ko-KR" altLang="en-US"/>
                        <a:t>시작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캐릭터 선택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입력에 따른 이벤트 재생 등 플레이 이외의 화면들은 출력되게끔 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81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스프라이트 시트 프레임 구조체로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공격모션은 히트박스도 따로 저장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히트박스가 필요 없는 프레임이면 특수값으로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게임 </a:t>
                      </a:r>
                      <a:r>
                        <a:rPr lang="en-US" altLang="ko-KR"/>
                        <a:t>fps</a:t>
                      </a:r>
                      <a:r>
                        <a:rPr lang="ko-KR" altLang="en-US"/>
                        <a:t>는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프레임으로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메인 루프 속도를 초당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으로 설정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캐릭터 클래스 구상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기간에 따라 콤보도 구현 가능할 수도 있으므로 콤보 구현시 필요한 변수들도 고려 및 구상ㄴ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756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016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캐릭터 멤버 변수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체력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상태 여부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상대한테 맞기 가능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때리는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헛치는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히트박스에 내가 맞은 경우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중 등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멤버 함수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쓰러지는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졌을 때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승리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 관리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모션 등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3280" y="1417638"/>
          <a:ext cx="10732316" cy="3266676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3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중 공격시 히트박스 판단 방법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모션 후딜레이도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기간과 진행 진도에따라 콤보 구현 방식도 고려 및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완료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멤버함수의 모션이 의도대로 나오는지 확인 및 오류 수정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59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클래스 끼리 상호작용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맞을 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맞출 시 각 함수 호출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맞춤 여부는 캐릭터 시트에서 설정한 히트박스와 충돌 여부로 따지게 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 중 나타나는 버그 확인 및 수정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323</ep:Words>
  <ep:PresentationFormat>화면 슬라이드 쇼(4:3)</ep:PresentationFormat>
  <ep:Paragraphs>21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한컴오피스</vt:lpstr>
      <vt:lpstr>2D 게임프로그래밍 프로젝트 발표</vt:lpstr>
      <vt:lpstr>게임 컨셉</vt:lpstr>
      <vt:lpstr>예상 게임 진행 흐름</vt:lpstr>
      <vt:lpstr>예상 게임 진행 흐름</vt:lpstr>
      <vt:lpstr>예상 게임 진행 흐름</vt:lpstr>
      <vt:lpstr>상세 게임 기획서</vt:lpstr>
      <vt:lpstr>상세 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2025-09-29T09:01:07.302</dcterms:created>
  <dc:creator>박준기</dc:creator>
  <cp:lastModifiedBy>박준기</cp:lastModifiedBy>
  <dcterms:modified xsi:type="dcterms:W3CDTF">2025-09-29T11:53:51.987</dcterms:modified>
  <cp:revision>23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