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3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컨셉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게임 장르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2D </a:t>
            </a:r>
            <a:r>
              <a:rPr lang="ko-KR" altLang="en-US"/>
              <a:t>격투 게임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모작 대상 </a:t>
            </a:r>
            <a:r>
              <a:rPr lang="en-US" altLang="ko-KR"/>
              <a:t>: </a:t>
            </a:r>
            <a:r>
              <a:rPr lang="ko-KR" altLang="en-US"/>
              <a:t>킹 오브 파이터즈 </a:t>
            </a:r>
            <a:r>
              <a:rPr lang="en-US" altLang="ko-KR"/>
              <a:t>98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재미 요소 </a:t>
            </a:r>
            <a:r>
              <a:rPr lang="en-US" altLang="ko-KR"/>
              <a:t>:</a:t>
            </a:r>
            <a:r>
              <a:rPr lang="ko-KR" altLang="en-US"/>
              <a:t> 상대의 공격 패턴 파훼 및 승리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          심리전 승리에서 때리는 내 공격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          남탓 불가능한 순수 실력 대결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  </a:t>
            </a: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예상 게임 진행 흐름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973967" y="1423988"/>
            <a:ext cx="3410125" cy="2559181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73967" y="4163906"/>
            <a:ext cx="3410125" cy="2552831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5756672" y="1423988"/>
            <a:ext cx="4512470" cy="6410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시작 화면에서 아무 키를 누르면 캐릭터 선택 창으로 이동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5756672" y="4163906"/>
            <a:ext cx="4833937" cy="6347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캐릭터 선택창에서 각자 원하는 캐릭터 하나만 선택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예상 게임 진행 흐름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5756672" y="1423988"/>
            <a:ext cx="4512470" cy="11839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캐릭터 선택 후 본격적 시작 직전 초기 위치에 배치</a:t>
            </a:r>
            <a:endParaRPr lang="ko-KR" altLang="en-US"/>
          </a:p>
          <a:p>
            <a:pPr>
              <a:defRPr/>
            </a:pPr>
            <a:r>
              <a:rPr lang="ko-KR" altLang="en-US"/>
              <a:t> 게임 시작 시간을 서로 같게 인지하게 하기 위해 약간의 시간 후에 시작 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5756672" y="4163906"/>
            <a:ext cx="4833937" cy="6347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위의 초록색 </a:t>
            </a:r>
            <a:r>
              <a:rPr lang="en-US" altLang="ko-KR"/>
              <a:t>hp</a:t>
            </a:r>
            <a:r>
              <a:rPr lang="ko-KR" altLang="en-US"/>
              <a:t>바가 다 달거나 가운데 시간이 </a:t>
            </a:r>
            <a:r>
              <a:rPr lang="en-US" altLang="ko-KR"/>
              <a:t>0</a:t>
            </a:r>
            <a:r>
              <a:rPr lang="ko-KR" altLang="en-US"/>
              <a:t>이 될때까지 진행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73967" y="1417638"/>
            <a:ext cx="3410125" cy="256553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73967" y="4163906"/>
            <a:ext cx="3410124" cy="2559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예상 게임 진행 흐름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5756672" y="1423988"/>
            <a:ext cx="4512470" cy="3648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한 쪽이 승리하게 되면 승리자 표시 해주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5756672" y="4163906"/>
            <a:ext cx="4833937" cy="6347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캐릭터 선택창에서 각자 원하는 캐릭터 하나만 선택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73967" y="1417638"/>
            <a:ext cx="3410125" cy="255918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73967" y="4163906"/>
            <a:ext cx="3410125" cy="2552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상세 게임 기획서</a:t>
            </a:r>
            <a:endParaRPr lang="ko-KR" altLang="en-US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850080" y="1203811"/>
          <a:ext cx="10732316" cy="5383648"/>
        </p:xfrm>
        <a:graphic>
          <a:graphicData uri="http://schemas.openxmlformats.org/drawingml/2006/table">
            <a:tbl>
              <a:tblPr firstRow="1" bandRow="1"/>
              <a:tblGrid>
                <a:gridCol w="1576886"/>
                <a:gridCol w="9155430"/>
              </a:tblGrid>
              <a:tr h="40080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주차수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제작 내용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166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사용할 캐릭터 개수 선정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플레이 시작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종료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맵 이미지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hp</a:t>
                      </a:r>
                      <a:r>
                        <a:rPr lang="ko-KR" altLang="en-US"/>
                        <a:t>바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타이머 이미지 선정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전체적인 게임 플레이 루프 메커니즘 구상 및 구현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ko-KR" altLang="en-US"/>
                        <a:t> </a:t>
                      </a:r>
                      <a:r>
                        <a:rPr lang="en-US" altLang="ko-KR"/>
                        <a:t>-&gt; </a:t>
                      </a:r>
                      <a:r>
                        <a:rPr lang="ko-KR" altLang="en-US"/>
                        <a:t>시작 여부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 캐릭터 선택 여부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 입력에 따른 이벤트 재생 등 플레이 이외의 화면들은 출력되게끔 하기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0811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캐릭터 스프라이트 시트 프레임 구조체로 저장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 </a:t>
                      </a:r>
                      <a:r>
                        <a:rPr lang="en-US" altLang="ko-KR"/>
                        <a:t>-&gt;</a:t>
                      </a:r>
                      <a:r>
                        <a:rPr lang="ko-KR" altLang="en-US"/>
                        <a:t> 공격모션은 히트박스도 따로 저장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히트박스가 필요 없는 프레임이면 특수값으로 저장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게임 </a:t>
                      </a:r>
                      <a:r>
                        <a:rPr lang="en-US" altLang="ko-KR"/>
                        <a:t>fps</a:t>
                      </a:r>
                      <a:r>
                        <a:rPr lang="ko-KR" altLang="en-US"/>
                        <a:t>는 </a:t>
                      </a:r>
                      <a:r>
                        <a:rPr lang="en-US" altLang="ko-KR"/>
                        <a:t>60</a:t>
                      </a:r>
                      <a:r>
                        <a:rPr lang="ko-KR" altLang="en-US"/>
                        <a:t>프레임으로 구현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-&gt;</a:t>
                      </a:r>
                      <a:r>
                        <a:rPr lang="ko-KR" altLang="en-US"/>
                        <a:t> 메인 루프 속도를 초당 </a:t>
                      </a:r>
                      <a:r>
                        <a:rPr lang="en-US" altLang="ko-KR"/>
                        <a:t>60</a:t>
                      </a:r>
                      <a:r>
                        <a:rPr lang="ko-KR" altLang="en-US"/>
                        <a:t>으로 설정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캐릭터 클래스 구상 및 구현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*</a:t>
                      </a:r>
                      <a:r>
                        <a:rPr lang="ko-KR" altLang="en-US"/>
                        <a:t> 잔여 기간에 따라 콤보도 구현 가능할 수도 있으므로 콤보 구현시 필요한 변수들도 고려 및 구상ㄴ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9756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80160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캐릭터 클래스 구현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-&gt;</a:t>
                      </a:r>
                      <a:r>
                        <a:rPr lang="ko-KR" altLang="en-US"/>
                        <a:t> 캐릭터 멤버 변수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체력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 상태 여부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공중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 상대한테 맞기 가능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상대 때리는 중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헛치는 중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상대 히트박스에 내가 맞은 경우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가드 중 등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-&gt;</a:t>
                      </a:r>
                      <a:r>
                        <a:rPr lang="ko-KR" altLang="en-US"/>
                        <a:t> 멤버 함수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쓰러지는 모션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공격 모션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맞는 모션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졌을 때 모션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승리 모션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hp</a:t>
                      </a:r>
                      <a:r>
                        <a:rPr lang="ko-KR" altLang="en-US"/>
                        <a:t>바 관리 모션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가드 모션 등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상세 게임 기획서</a:t>
            </a:r>
            <a:endParaRPr lang="ko-KR" altLang="en-US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853280" y="1417638"/>
          <a:ext cx="10732316" cy="3266676"/>
        </p:xfrm>
        <a:graphic>
          <a:graphicData uri="http://schemas.openxmlformats.org/drawingml/2006/table">
            <a:tbl>
              <a:tblPr firstRow="1" bandRow="1"/>
              <a:tblGrid>
                <a:gridCol w="1576886"/>
                <a:gridCol w="9155430"/>
              </a:tblGrid>
              <a:tr h="40080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주차수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제작 내용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237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캐릭터 클래스 구현 중 공격시 히트박스 판단 방법 고려 및 구현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모션 후딜레이도 구현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*</a:t>
                      </a:r>
                      <a:r>
                        <a:rPr lang="ko-KR" altLang="en-US"/>
                        <a:t> 잔여 기간과 진행 진도에따라 콤보 구현 방식도 고려 및 구현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0080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캐릭터 클래스 구현 완료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각 멤버함수의 모션이 의도대로 나오는지 확인 및 오류 수정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5911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클래스 끼리 상호작용 구현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-&gt;</a:t>
                      </a:r>
                      <a:r>
                        <a:rPr lang="ko-KR" altLang="en-US"/>
                        <a:t> 맞을 시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맞출 시 각 함수 호출 고려 및 구현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맞춤 여부는 캐릭터 시트에서 설정한 히트박스와 충돌 여부로 따지게 함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0080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0080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9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플레이 중 나타나는 버그 확인 및 수정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319</ep:Words>
  <ep:PresentationFormat>화면 슬라이드 쇼(4:3)</ep:PresentationFormat>
  <ep:Paragraphs>19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게임 컨셉</vt:lpstr>
      <vt:lpstr>예상 게임 진행 흐름</vt:lpstr>
      <vt:lpstr>예상 게임 진행 흐름</vt:lpstr>
      <vt:lpstr>예상 게임 진행 흐름</vt:lpstr>
      <vt:lpstr>상세 게임 기획서</vt:lpstr>
      <vt:lpstr>상세 게임 기획서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2025-09-29T09:01:07.302</dcterms:created>
  <dc:creator>박준기</dc:creator>
  <cp:lastModifiedBy>박준기</cp:lastModifiedBy>
  <dcterms:modified xsi:type="dcterms:W3CDTF">2025-09-29T11:20:39.918</dcterms:modified>
  <cp:revision>20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