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06" r:id="rId2"/>
    <p:sldId id="307" r:id="rId3"/>
    <p:sldId id="256" r:id="rId4"/>
    <p:sldId id="308" r:id="rId5"/>
    <p:sldId id="309" r:id="rId6"/>
    <p:sldId id="299" r:id="rId7"/>
    <p:sldId id="314" r:id="rId8"/>
    <p:sldId id="310" r:id="rId9"/>
    <p:sldId id="311" r:id="rId10"/>
    <p:sldId id="312" r:id="rId11"/>
    <p:sldId id="313" r:id="rId12"/>
    <p:sldId id="304" r:id="rId13"/>
    <p:sldId id="316" r:id="rId14"/>
    <p:sldId id="315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 autoAdjust="0"/>
  </p:normalViewPr>
  <p:slideViewPr>
    <p:cSldViewPr>
      <p:cViewPr>
        <p:scale>
          <a:sx n="117" d="100"/>
          <a:sy n="117" d="100"/>
        </p:scale>
        <p:origin x="-138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 starts presentation.  Everyone speaks.  You decide who goes when.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a photo of your completed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summarize the results of your efforts in tabular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if you</a:t>
            </a:r>
            <a:r>
              <a:rPr lang="en-US" baseline="0" dirty="0" smtClean="0"/>
              <a:t> met all goals and all specifications and there were no deficiencies.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this; use it to promote</a:t>
            </a:r>
            <a:r>
              <a:rPr lang="en-US" baseline="0" dirty="0" smtClean="0"/>
              <a:t> yourselves!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 brief!!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THIS SLIDE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are you doing this project?  What’s important / needed / beneficial about it?  Why is this a good senior design project?  MAKE FONT BIG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 stretch goals then delete the text box on the right, and expand the one on the left.  </a:t>
            </a:r>
            <a:r>
              <a:rPr lang="en-US" b="1" u="sng" dirty="0" smtClean="0"/>
              <a:t>DO NOT ELABORATE ON THE GOALS, JUST STATE THEM QUICKLY AND MOVE ON</a:t>
            </a:r>
            <a:r>
              <a:rPr lang="en-US" b="1" u="sng" dirty="0" smtClean="0"/>
              <a:t>!!!</a:t>
            </a:r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THIS SLIDE WHEN DONE!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your project into the larger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functional overview of how it works.  This applies to software or hardware or mix.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deep technical detail.  </a:t>
            </a:r>
            <a:r>
              <a:rPr lang="en-US" sz="1800" b="1" u="sng" dirty="0" smtClean="0"/>
              <a:t>You may need more than one slide.  </a:t>
            </a:r>
            <a:r>
              <a:rPr lang="en-US" dirty="0" smtClean="0"/>
              <a:t>Highlight in yellow the blocks that the team will be designing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838621-B8F6-4EFA-9C90-05D73B1225F0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3528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Project # X.Y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15D42-6608-4C0C-9422-C6D66467F558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EEED98-55CB-4B26-90D9-CD4035916AB0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352800" cy="365125"/>
          </a:xfrm>
        </p:spPr>
        <p:txBody>
          <a:bodyPr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# X.Y: &lt;Project Title&gt;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D81D26-C332-4055-96A4-A829DE8DD742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5A9282-BC02-48B5-91DB-99BB64D21185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4D276F-88C5-4183-9F95-314E350B8C2E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CB990-0200-40BA-9353-9380543965C2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ABEDE8-3662-4DAC-8F31-F194EF2909E6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4E8AE-A453-4703-9EA1-A344C1A986A1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11B4-8533-4EAF-820C-6F051D6907EF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# X.Y: &lt;Project title&gt;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Presentations start every 20 minutes on strict schedule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15 minutes to present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5 minutes for Q&amp;A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Use any power point design you want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Delete this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4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 smtClean="0"/>
              <a:t>Cruise Control                  Functional 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Automobile applications</a:t>
            </a:r>
            <a:endParaRPr lang="en-US" dirty="0"/>
          </a:p>
        </p:txBody>
      </p:sp>
      <p:pic>
        <p:nvPicPr>
          <p:cNvPr id="1030" name="Picture 6" descr="Image result for automobile cruise control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3378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 smtClean="0"/>
              <a:t>Cruise Control                  Detail 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Give a few lines of detail regarding main features of the system</a:t>
            </a:r>
            <a:endParaRPr lang="en-US" dirty="0"/>
          </a:p>
        </p:txBody>
      </p:sp>
      <p:pic>
        <p:nvPicPr>
          <p:cNvPr id="3074" name="Picture 2" descr="http://www.cds.caltech.edu/~murray/amwiki/images/a/a9/Cruise_ct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3352800"/>
            <a:ext cx="8229600" cy="24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7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photo of your completed work on this slide.  </a:t>
            </a:r>
          </a:p>
          <a:p>
            <a:r>
              <a:rPr lang="en-US" dirty="0" smtClean="0"/>
              <a:t>Make it a nice photo.  </a:t>
            </a:r>
          </a:p>
          <a:p>
            <a:r>
              <a:rPr lang="en-US" dirty="0" smtClean="0"/>
              <a:t>Look carefully at the background of your photo to make sure there’s nothing distracting.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267200"/>
            <a:ext cx="256898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05258"/>
            <a:ext cx="2514600" cy="187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39549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3100" y="3954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graphs/charts/tables of relevant data</a:t>
            </a:r>
          </a:p>
          <a:p>
            <a:r>
              <a:rPr lang="en-US" dirty="0" smtClean="0"/>
              <a:t>Not too much!!</a:t>
            </a:r>
          </a:p>
          <a:p>
            <a:endParaRPr lang="en-US" dirty="0" smtClean="0"/>
          </a:p>
          <a:p>
            <a:r>
              <a:rPr lang="en-US" b="1" dirty="0" smtClean="0"/>
              <a:t>NOT ALL PROJECTS WILL SHOW DATA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Show a </a:t>
            </a:r>
            <a:r>
              <a:rPr lang="en-US" b="1" i="1" u="sng" dirty="0" smtClean="0"/>
              <a:t>concise</a:t>
            </a:r>
            <a:r>
              <a:rPr lang="en-US" i="1" dirty="0" smtClean="0"/>
              <a:t> table listing each Test Case, its corresponding specification(s), the results of the test, and </a:t>
            </a:r>
            <a:r>
              <a:rPr lang="en-US" i="1" u="sng" dirty="0" smtClean="0"/>
              <a:t>whether or not it was compliant with the specification</a:t>
            </a:r>
            <a:r>
              <a:rPr lang="en-US" i="1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8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system deficiencies, if there are any</a:t>
            </a:r>
          </a:p>
          <a:p>
            <a:pPr lvl="1"/>
            <a:r>
              <a:rPr lang="en-US" dirty="0" smtClean="0"/>
              <a:t>If not then delete this slide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each deficiency, list work needed and time required to correct*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79936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don’t say it will take a day to correct – if that is the case just fix it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 from your capstone experience?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PM starts the presentation then turns it over to others who speak in turn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Each person should introduce themselves and speak to a particular section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It’s up to you how you partition this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# 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X.Y: Name of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81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Sponsored By: Company Name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Names of team members</a:t>
            </a:r>
            <a:endParaRPr lang="en-US" sz="2000" dirty="0">
              <a:solidFill>
                <a:srgbClr val="FFFF00"/>
              </a:solidFill>
            </a:endParaRP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Faculty Advisor: Name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000"/>
          <a:stretch/>
        </p:blipFill>
        <p:spPr>
          <a:xfrm>
            <a:off x="381000" y="914399"/>
            <a:ext cx="8385511" cy="3270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7985" y="4578310"/>
            <a:ext cx="196361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a picture of your work in place of the photo above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75" y="548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 of your sponsoring company </a:t>
            </a:r>
            <a:r>
              <a:rPr lang="en-US" dirty="0" smtClean="0"/>
              <a:t>(with permission)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WARNING!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picture on the first slide is to put your project into context.</a:t>
            </a:r>
          </a:p>
          <a:p>
            <a:endParaRPr lang="en-US" sz="4400" dirty="0" smtClean="0"/>
          </a:p>
          <a:p>
            <a:r>
              <a:rPr lang="en-US" sz="4400" b="1" i="1" dirty="0" smtClean="0"/>
              <a:t>If it’s a relevant picture you’ll need to show it later and at large size &amp; high res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406620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What did you design??  Why?</a:t>
            </a:r>
          </a:p>
          <a:p>
            <a:endParaRPr lang="en-US" sz="3600" b="1" i="1" dirty="0" smtClean="0">
              <a:solidFill>
                <a:srgbClr val="FF0000"/>
              </a:solidFill>
            </a:endParaRPr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What are the requirements?</a:t>
            </a:r>
            <a:endParaRPr lang="en-US" sz="3600" b="1" i="1" dirty="0" smtClean="0">
              <a:solidFill>
                <a:srgbClr val="FF0000"/>
              </a:solidFill>
            </a:endParaRPr>
          </a:p>
          <a:p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What </a:t>
            </a:r>
            <a:r>
              <a:rPr lang="en-US" sz="3600" b="1" i="1" dirty="0" smtClean="0">
                <a:solidFill>
                  <a:srgbClr val="FF0000"/>
                </a:solidFill>
              </a:rPr>
              <a:t>did you deliver</a:t>
            </a:r>
            <a:r>
              <a:rPr lang="en-US" sz="3600" b="1" i="1" dirty="0" smtClean="0">
                <a:solidFill>
                  <a:srgbClr val="FF0000"/>
                </a:solidFill>
              </a:rPr>
              <a:t>?  Does it do what it’s supposed to do?</a:t>
            </a:r>
            <a:endParaRPr lang="en-US" sz="36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3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The problem: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4000" b="1" u="sng" dirty="0"/>
              <a:t>Briefly</a:t>
            </a:r>
            <a:r>
              <a:rPr lang="en-US" sz="2800" dirty="0"/>
              <a:t> describe the problem / improvement / need / benefit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800" dirty="0"/>
              <a:t>No more than 3 bullets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800" dirty="0"/>
              <a:t>Be concise!  Don’t be wordy!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 X.Y: 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9280"/>
            <a:ext cx="4040188" cy="659352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Goals </a:t>
            </a:r>
            <a:r>
              <a:rPr lang="en-US" dirty="0"/>
              <a:t>of Project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869280"/>
            <a:ext cx="4041775" cy="654843"/>
          </a:xfrm>
        </p:spPr>
        <p:txBody>
          <a:bodyPr/>
          <a:lstStyle/>
          <a:p>
            <a:pPr algn="ctr"/>
            <a:r>
              <a:rPr lang="en-US" dirty="0" smtClean="0"/>
              <a:t>Stretch Goals of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55080"/>
            <a:ext cx="4040188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List the </a:t>
            </a:r>
            <a:r>
              <a:rPr lang="en-US" b="1" u="sng" dirty="0" smtClean="0"/>
              <a:t>major</a:t>
            </a:r>
            <a:r>
              <a:rPr lang="en-US" dirty="0" smtClean="0"/>
              <a:t> goals here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 concise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Don’t list too many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55080"/>
            <a:ext cx="4041775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List the stretch goals here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 concise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Don’t list too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 Example:</a:t>
            </a:r>
            <a:br>
              <a:rPr lang="en-US" dirty="0" smtClean="0"/>
            </a:br>
            <a:r>
              <a:rPr lang="en-US" dirty="0" smtClean="0"/>
              <a:t>Auto Cruise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Delete these examples when done!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4388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1544"/>
            <a:ext cx="8915400" cy="1362456"/>
          </a:xfrm>
        </p:spPr>
        <p:txBody>
          <a:bodyPr/>
          <a:lstStyle/>
          <a:p>
            <a:r>
              <a:rPr lang="en-US" sz="5000" dirty="0" smtClean="0"/>
              <a:t>Cruise Control Top Level System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Cruise controls are typically used in an automobile.  The driver sets a desired speed and the throttle is varied to stay close to that speed by a control system.  One key parameter is how fast the CC responds.</a:t>
            </a:r>
            <a:endParaRPr lang="en-US" dirty="0"/>
          </a:p>
        </p:txBody>
      </p:sp>
      <p:pic>
        <p:nvPicPr>
          <p:cNvPr id="4" name="Picture 2" descr="Image result for AUTOMOBILE SYSTE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238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4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1276</TotalTime>
  <Words>698</Words>
  <Application>Microsoft Office PowerPoint</Application>
  <PresentationFormat>On-screen Show (4:3)</PresentationFormat>
  <Paragraphs>112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PowerPoint Presentation</vt:lpstr>
      <vt:lpstr>X.Y: Name of Project</vt:lpstr>
      <vt:lpstr>WARNING!</vt:lpstr>
      <vt:lpstr>Project Overview</vt:lpstr>
      <vt:lpstr>Project Motivation</vt:lpstr>
      <vt:lpstr>Project Goals</vt:lpstr>
      <vt:lpstr>Block Diagrams Example: Auto Cruise Control</vt:lpstr>
      <vt:lpstr>Cruise Control Top Level System</vt:lpstr>
      <vt:lpstr>Cruise Control                  Functional Block Diagram</vt:lpstr>
      <vt:lpstr>Cruise Control                  Detail Block Diagram</vt:lpstr>
      <vt:lpstr>Results</vt:lpstr>
      <vt:lpstr>Data</vt:lpstr>
      <vt:lpstr>Results</vt:lpstr>
      <vt:lpstr>System Deficiencies</vt:lpstr>
      <vt:lpstr>Lessons Learned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Lee Hinkle</cp:lastModifiedBy>
  <cp:revision>185</cp:revision>
  <dcterms:created xsi:type="dcterms:W3CDTF">2012-10-18T04:42:06Z</dcterms:created>
  <dcterms:modified xsi:type="dcterms:W3CDTF">2019-03-25T12:27:45Z</dcterms:modified>
</cp:coreProperties>
</file>