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4"/>
  </p:notesMasterIdLst>
  <p:handoutMasterIdLst>
    <p:handoutMasterId r:id="rId5"/>
  </p:handoutMasterIdLst>
  <p:sldIdLst>
    <p:sldId id="269" r:id="rId2"/>
    <p:sldId id="270" r:id="rId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48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89FD-3F8C-4943-BBCB-441999F0BAD5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EA16D-73CA-B14E-923F-69858924E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6DFA7-CF8E-0D45-9F97-0BC2038F9E6B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3BD58-334B-7C4E-9819-371AF0C02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Do not have: SCO manager, OBEX</a:t>
            </a:r>
          </a:p>
          <a:p>
            <a:pPr>
              <a:buFontTx/>
              <a:buChar char="-"/>
            </a:pPr>
            <a:r>
              <a:rPr lang="en-US" dirty="0" smtClean="0"/>
              <a:t>Extra have: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Dual/single</a:t>
            </a:r>
            <a:r>
              <a:rPr lang="en-US" baseline="0" dirty="0" smtClean="0"/>
              <a:t> mode 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3BD58-334B-7C4E-9819-371AF0C02F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5400000">
            <a:off x="7048747" y="3162053"/>
            <a:ext cx="228600" cy="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039520" y="4076575"/>
            <a:ext cx="228600" cy="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</p:cNvCxnSpPr>
          <p:nvPr/>
        </p:nvCxnSpPr>
        <p:spPr>
          <a:xfrm rot="5400000">
            <a:off x="2972497" y="3162698"/>
            <a:ext cx="2301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 rot="5400000">
            <a:off x="4343099" y="3162302"/>
            <a:ext cx="228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 rot="5400000">
            <a:off x="5714947" y="3162054"/>
            <a:ext cx="228600" cy="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5689600"/>
            <a:ext cx="68586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Single/Dual Mode Chipset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4191001"/>
            <a:ext cx="6858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1" y="3276601"/>
            <a:ext cx="41904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L2CAP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9988" y="2438401"/>
            <a:ext cx="1296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400" y="2438401"/>
            <a:ext cx="1296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RFCOMM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494" y="2438401"/>
            <a:ext cx="1296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5476320"/>
            <a:ext cx="6984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90600" y="4800601"/>
            <a:ext cx="1324429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H4 UART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55991" y="4811094"/>
            <a:ext cx="1863609" cy="4467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eHCILL</a:t>
            </a:r>
            <a:r>
              <a:rPr lang="en-US" dirty="0" smtClean="0"/>
              <a:t> UART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14763" y="4811094"/>
            <a:ext cx="1333837" cy="4467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1962" y="4888469"/>
            <a:ext cx="11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2209800"/>
            <a:ext cx="6984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09400" y="1371600"/>
            <a:ext cx="12960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10000" y="685800"/>
            <a:ext cx="12954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82094" y="1371600"/>
            <a:ext cx="12954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66800" y="1371600"/>
            <a:ext cx="12954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BNEP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53200" y="2438401"/>
            <a:ext cx="1296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39988" y="1371600"/>
            <a:ext cx="12960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SDAP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2094" y="3276601"/>
            <a:ext cx="2667106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L2CAP 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914400" y="1371600"/>
            <a:ext cx="6984000" cy="5003800"/>
            <a:chOff x="914400" y="1371600"/>
            <a:chExt cx="6984000" cy="5003800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7048747" y="3162053"/>
              <a:ext cx="228600" cy="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039520" y="4076575"/>
              <a:ext cx="228600" cy="18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9" idx="2"/>
            </p:cNvCxnSpPr>
            <p:nvPr/>
          </p:nvCxnSpPr>
          <p:spPr>
            <a:xfrm rot="5400000">
              <a:off x="2972497" y="3162698"/>
              <a:ext cx="230188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>
            <a:xfrm rot="5400000">
              <a:off x="4343099" y="3162302"/>
              <a:ext cx="22860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1" idx="2"/>
            </p:cNvCxnSpPr>
            <p:nvPr/>
          </p:nvCxnSpPr>
          <p:spPr>
            <a:xfrm rot="5400000">
              <a:off x="5714947" y="3162054"/>
              <a:ext cx="228600" cy="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990600" y="5689600"/>
              <a:ext cx="6858600" cy="685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Bluetooth Single/Dual Mode Chipset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0600" y="4191001"/>
              <a:ext cx="68586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HCI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1200" y="3276601"/>
              <a:ext cx="4190400" cy="685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L2CAP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39988" y="2438401"/>
              <a:ext cx="12960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SDP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09400" y="2438401"/>
              <a:ext cx="12960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RFCOMM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81494" y="2438401"/>
              <a:ext cx="12960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914400" y="5476320"/>
              <a:ext cx="69840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990600" y="4800601"/>
              <a:ext cx="1324429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H4 UART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5991" y="4811094"/>
              <a:ext cx="1863609" cy="4467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err="1" smtClean="0"/>
                <a:t>eHCILL</a:t>
              </a:r>
              <a:r>
                <a:rPr lang="en-US" dirty="0" smtClean="0"/>
                <a:t> UART 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14763" y="4811094"/>
              <a:ext cx="1333837" cy="4467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USB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71962" y="4888469"/>
              <a:ext cx="114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914400" y="2209800"/>
              <a:ext cx="69840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809400" y="1371600"/>
              <a:ext cx="12960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SPP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82094" y="1371600"/>
              <a:ext cx="12954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3200" y="2438401"/>
              <a:ext cx="1296000" cy="60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SMP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2094" y="3276601"/>
              <a:ext cx="2667106" cy="685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L2CAP LE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1200" y="1764268"/>
              <a:ext cx="882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Profiles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1200" y="2253735"/>
              <a:ext cx="1059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Protocols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66</Words>
  <Application>Microsoft Macintosh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ETH Zurich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dc:creator>Matthias Ringwald</dc:creator>
  <cp:lastModifiedBy>Matthias Ringwald</cp:lastModifiedBy>
  <cp:revision>283</cp:revision>
  <cp:lastPrinted>2014-06-20T14:54:18Z</cp:lastPrinted>
  <dcterms:created xsi:type="dcterms:W3CDTF">2014-06-20T15:04:32Z</dcterms:created>
  <dcterms:modified xsi:type="dcterms:W3CDTF">2014-06-20T15:05:25Z</dcterms:modified>
</cp:coreProperties>
</file>