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indent="228600"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indent="457200"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indent="685800"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indent="914400"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indent="1143000"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indent="1371600"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indent="1600200"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indent="1828800"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598768"/>
          <c:y val="0.0609911"/>
          <c:w val="0.940123"/>
          <c:h val="0.8439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 idx="0">
                  <c:v>Region 1</c:v>
                </c:pt>
              </c:strCache>
            </c:strRef>
          </c:tx>
          <c:spPr>
            <a:solidFill>
              <a:srgbClr val="5E86B8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17.000000</c:v>
                </c:pt>
                <c:pt idx="1">
                  <c:v>26.000000</c:v>
                </c:pt>
                <c:pt idx="2">
                  <c:v>53.000000</c:v>
                </c:pt>
                <c:pt idx="3">
                  <c:v>96.000000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Region 2</c:v>
                </c:pt>
              </c:strCache>
            </c:strRef>
          </c:tx>
          <c:spPr>
            <a:solidFill>
              <a:srgbClr val="94B9DA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</c:ser>
        <c:gapWidth val="40"/>
        <c:overlap val="-1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000" u="none">
                <a:solidFill>
                  <a:srgbClr val="000000"/>
                </a:solidFill>
                <a:effectLst/>
                <a:latin typeface="Helvetica Light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000" u="none">
                <a:solidFill>
                  <a:srgbClr val="000000"/>
                </a:solidFill>
                <a:effectLst/>
                <a:latin typeface="Helvetica Light"/>
              </a:defRPr>
            </a:pPr>
          </a:p>
        </c:txPr>
        <c:crossAx val="0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690395"/>
          <c:y val="0.0714286"/>
          <c:w val="0.911146"/>
          <c:h val="0.82083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 idx="0">
                  <c:v>Region 1</c:v>
                </c:pt>
              </c:strCache>
            </c:strRef>
          </c:tx>
          <c:spPr>
            <a:solidFill>
              <a:srgbClr val="5E86B8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17.000000</c:v>
                </c:pt>
                <c:pt idx="1">
                  <c:v>26.000000</c:v>
                </c:pt>
                <c:pt idx="2">
                  <c:v>53.000000</c:v>
                </c:pt>
                <c:pt idx="3">
                  <c:v>96.000000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Region 2</c:v>
                </c:pt>
              </c:strCache>
            </c:strRef>
          </c:tx>
          <c:spPr>
            <a:solidFill>
              <a:srgbClr val="94B9DA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 idx="0">
                  <c:v>Region 3</c:v>
                </c:pt>
              </c:strCache>
            </c:strRef>
          </c:tx>
          <c:spPr>
            <a:solidFill>
              <a:srgbClr val="002C64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Sheet1!$B$4:$E$4</c:f>
              <c:numCache>
                <c:ptCount val="4"/>
                <c:pt idx="0">
                  <c:v>35.000000</c:v>
                </c:pt>
                <c:pt idx="1">
                  <c:v>14.000000</c:v>
                </c:pt>
                <c:pt idx="2">
                  <c:v>89.000000</c:v>
                </c:pt>
                <c:pt idx="3">
                  <c:v>67.000000</c:v>
                </c:pt>
              </c:numCache>
            </c:numRef>
          </c:val>
        </c:ser>
        <c:gapWidth val="40"/>
        <c:overlap val="-10"/>
        <c:axId val="0"/>
        <c:axId val="1"/>
      </c:barChart>
      <c:catAx>
        <c:axId val="0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000" u="none">
                <a:solidFill>
                  <a:srgbClr val="000000"/>
                </a:solidFill>
                <a:effectLst/>
                <a:latin typeface="Helvetica Light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000" u="none">
                <a:solidFill>
                  <a:srgbClr val="000000"/>
                </a:solidFill>
                <a:effectLst/>
                <a:latin typeface="Helvetica Light"/>
              </a:defRPr>
            </a:pPr>
          </a:p>
        </c:txPr>
        <c:crossAx val="0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-1" y="-1"/>
            <a:ext cx="13004801" cy="853033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9" name="bluelabs-logo-large-blu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" y="8772351"/>
            <a:ext cx="2598344" cy="75386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>
            <p:ph type="title"/>
          </p:nvPr>
        </p:nvSpPr>
        <p:spPr>
          <a:xfrm>
            <a:off x="381000" y="677515"/>
            <a:ext cx="8050312" cy="6040438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16700">
                <a:solidFill>
                  <a:srgbClr val="000000"/>
                </a:solidFill>
              </a:defRPr>
            </a:lvl1pPr>
          </a:lstStyle>
          <a:p>
            <a:pPr lvl="0">
              <a:defRPr cap="none" sz="1800"/>
            </a:pPr>
            <a:r>
              <a:rPr cap="all" sz="167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381000" y="6717952"/>
            <a:ext cx="10464800" cy="1130301"/>
          </a:xfrm>
          <a:prstGeom prst="rect">
            <a:avLst/>
          </a:prstGeom>
        </p:spPr>
        <p:txBody>
          <a:bodyPr anchor="t"/>
          <a:lstStyle>
            <a:lvl1pPr marL="0" indent="0" defTabSz="457200">
              <a:spcBef>
                <a:spcPts val="0"/>
              </a:spcBef>
              <a:buClrTx/>
              <a:buSzTx/>
              <a:buNone/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0" indent="228600" defTabSz="457200">
              <a:spcBef>
                <a:spcPts val="0"/>
              </a:spcBef>
              <a:buClrTx/>
              <a:buSzTx/>
              <a:buNone/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0" indent="457200" defTabSz="457200">
              <a:spcBef>
                <a:spcPts val="0"/>
              </a:spcBef>
              <a:buClrTx/>
              <a:buSzTx/>
              <a:buNone/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0" indent="685800" defTabSz="457200">
              <a:spcBef>
                <a:spcPts val="0"/>
              </a:spcBef>
              <a:buClrTx/>
              <a:buSzTx/>
              <a:buNone/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0" indent="914400" defTabSz="457200">
              <a:spcBef>
                <a:spcPts val="0"/>
              </a:spcBef>
              <a:buClrTx/>
              <a:buSzTx/>
              <a:buNone/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Body Level One</a:t>
            </a:r>
            <a:endParaRPr sz="6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Body Level Two</a:t>
            </a:r>
            <a:endParaRPr sz="6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Body Level Three</a:t>
            </a:r>
            <a:endParaRPr sz="6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Body Level Four</a:t>
            </a:r>
            <a:endParaRPr sz="6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xfrm>
            <a:off x="12255398" y="8958783"/>
            <a:ext cx="368504" cy="3810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1" y="-1"/>
            <a:ext cx="13004801" cy="97536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400">
                <a:solidFill>
                  <a:srgbClr val="407AAA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400">
                <a:solidFill>
                  <a:srgbClr val="407AAA"/>
                </a:solidFill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-"/>
            </a:lvl2pPr>
            <a:lvl3pPr>
              <a:buChar char="-"/>
            </a:lvl3pPr>
            <a:lvl4pPr>
              <a:buChar char="-"/>
            </a:lvl4pPr>
            <a:lvl5pPr>
              <a:buChar char="-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400">
                <a:solidFill>
                  <a:srgbClr val="407AAA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952500" y="2359793"/>
            <a:ext cx="5667226" cy="5830095"/>
          </a:xfrm>
          <a:prstGeom prst="rect">
            <a:avLst/>
          </a:prstGeom>
        </p:spPr>
        <p:txBody>
          <a:bodyPr/>
          <a:lstStyle>
            <a:lvl2pPr>
              <a:buChar char="-"/>
            </a:lvl2pPr>
            <a:lvl3pPr>
              <a:buChar char="-"/>
            </a:lvl3pPr>
            <a:lvl4pPr>
              <a:buChar char="-"/>
            </a:lvl4pPr>
            <a:lvl5pPr>
              <a:buChar char="-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body" idx="1"/>
          </p:nvPr>
        </p:nvSpPr>
        <p:spPr>
          <a:xfrm>
            <a:off x="952500" y="532978"/>
            <a:ext cx="11099800" cy="7656910"/>
          </a:xfrm>
          <a:prstGeom prst="rect">
            <a:avLst/>
          </a:prstGeom>
        </p:spPr>
        <p:txBody>
          <a:bodyPr/>
          <a:lstStyle>
            <a:lvl2pPr>
              <a:buChar char="-"/>
            </a:lvl2pPr>
            <a:lvl3pPr>
              <a:buChar char="-"/>
            </a:lvl3pPr>
            <a:lvl4pPr>
              <a:buChar char="-"/>
            </a:lvl4pPr>
            <a:lvl5pPr>
              <a:buChar char="-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1" y="-1"/>
            <a:ext cx="13004801" cy="97536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32" name="bluelabs-logo-large-wh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2150" y="3619500"/>
            <a:ext cx="9080500" cy="251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-1" y="-1"/>
            <a:ext cx="13004801" cy="97536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uelabs-logo-large-bl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8772351"/>
            <a:ext cx="2598344" cy="75386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-82848" y="8497192"/>
            <a:ext cx="13405148" cy="6538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400">
                <a:solidFill>
                  <a:srgbClr val="407AAA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952500" y="21717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2pPr>
              <a:buChar char="-"/>
            </a:lvl2pPr>
            <a:lvl3pPr>
              <a:buChar char="-"/>
            </a:lvl3pPr>
            <a:lvl4pPr>
              <a:buChar char="-"/>
            </a:lvl4pPr>
            <a:lvl5pPr>
              <a:buChar char="-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255398" y="8869883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ransition spd="med" advClick="1"/>
  <p:txStyles>
    <p:titleStyle>
      <a:lvl1pPr algn="ctr" defTabSz="584200">
        <a:defRPr cap="all" sz="9400">
          <a:solidFill>
            <a:srgbClr val="407AAA"/>
          </a:solidFill>
          <a:latin typeface="+mn-lt"/>
          <a:ea typeface="+mn-ea"/>
          <a:cs typeface="+mn-cs"/>
          <a:sym typeface="DIN Condensed Bold"/>
        </a:defRPr>
      </a:lvl1pPr>
      <a:lvl2pPr indent="228600" algn="ctr" defTabSz="584200">
        <a:defRPr cap="all" sz="9400">
          <a:solidFill>
            <a:srgbClr val="407AAA"/>
          </a:solidFill>
          <a:latin typeface="+mn-lt"/>
          <a:ea typeface="+mn-ea"/>
          <a:cs typeface="+mn-cs"/>
          <a:sym typeface="DIN Condensed Bold"/>
        </a:defRPr>
      </a:lvl2pPr>
      <a:lvl3pPr indent="457200" algn="ctr" defTabSz="584200">
        <a:defRPr cap="all" sz="9400">
          <a:solidFill>
            <a:srgbClr val="407AAA"/>
          </a:solidFill>
          <a:latin typeface="+mn-lt"/>
          <a:ea typeface="+mn-ea"/>
          <a:cs typeface="+mn-cs"/>
          <a:sym typeface="DIN Condensed Bold"/>
        </a:defRPr>
      </a:lvl3pPr>
      <a:lvl4pPr indent="685800" algn="ctr" defTabSz="584200">
        <a:defRPr cap="all" sz="9400">
          <a:solidFill>
            <a:srgbClr val="407AAA"/>
          </a:solidFill>
          <a:latin typeface="+mn-lt"/>
          <a:ea typeface="+mn-ea"/>
          <a:cs typeface="+mn-cs"/>
          <a:sym typeface="DIN Condensed Bold"/>
        </a:defRPr>
      </a:lvl4pPr>
      <a:lvl5pPr indent="914400" algn="ctr" defTabSz="584200">
        <a:defRPr cap="all" sz="9400">
          <a:solidFill>
            <a:srgbClr val="407AAA"/>
          </a:solidFill>
          <a:latin typeface="+mn-lt"/>
          <a:ea typeface="+mn-ea"/>
          <a:cs typeface="+mn-cs"/>
          <a:sym typeface="DIN Condensed Bold"/>
        </a:defRPr>
      </a:lvl5pPr>
      <a:lvl6pPr indent="1143000" algn="ctr" defTabSz="584200">
        <a:defRPr cap="all" sz="9400">
          <a:solidFill>
            <a:srgbClr val="407AAA"/>
          </a:solidFill>
          <a:latin typeface="+mn-lt"/>
          <a:ea typeface="+mn-ea"/>
          <a:cs typeface="+mn-cs"/>
          <a:sym typeface="DIN Condensed Bold"/>
        </a:defRPr>
      </a:lvl6pPr>
      <a:lvl7pPr indent="1371600" algn="ctr" defTabSz="584200">
        <a:defRPr cap="all" sz="9400">
          <a:solidFill>
            <a:srgbClr val="407AAA"/>
          </a:solidFill>
          <a:latin typeface="+mn-lt"/>
          <a:ea typeface="+mn-ea"/>
          <a:cs typeface="+mn-cs"/>
          <a:sym typeface="DIN Condensed Bold"/>
        </a:defRPr>
      </a:lvl7pPr>
      <a:lvl8pPr indent="1600200" algn="ctr" defTabSz="584200">
        <a:defRPr cap="all" sz="9400">
          <a:solidFill>
            <a:srgbClr val="407AAA"/>
          </a:solidFill>
          <a:latin typeface="+mn-lt"/>
          <a:ea typeface="+mn-ea"/>
          <a:cs typeface="+mn-cs"/>
          <a:sym typeface="DIN Condensed Bold"/>
        </a:defRPr>
      </a:lvl8pPr>
      <a:lvl9pPr indent="1828800" algn="ctr" defTabSz="584200">
        <a:defRPr cap="all" sz="9400">
          <a:solidFill>
            <a:srgbClr val="407AAA"/>
          </a:solidFill>
          <a:latin typeface="+mn-lt"/>
          <a:ea typeface="+mn-ea"/>
          <a:cs typeface="+mn-cs"/>
          <a:sym typeface="DIN Condensed Bold"/>
        </a:defRPr>
      </a:lvl9pPr>
    </p:titleStyle>
    <p:bodyStyle>
      <a:lvl1pPr marL="444500" indent="-444500" defTabSz="584200">
        <a:spcBef>
          <a:spcPts val="4200"/>
        </a:spcBef>
        <a:buClr>
          <a:srgbClr val="407AAA"/>
        </a:buClr>
        <a:buSzPct val="75000"/>
        <a:buChar char="➡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Clr>
          <a:srgbClr val="407AAA"/>
        </a:buClr>
        <a:buSzPct val="75000"/>
        <a:buChar char="➡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Clr>
          <a:srgbClr val="407AAA"/>
        </a:buClr>
        <a:buSzPct val="75000"/>
        <a:buChar char="➡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Clr>
          <a:srgbClr val="407AAA"/>
        </a:buClr>
        <a:buSzPct val="75000"/>
        <a:buChar char="➡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Clr>
          <a:srgbClr val="407AAA"/>
        </a:buClr>
        <a:buSzPct val="75000"/>
        <a:buChar char="➡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Clr>
          <a:srgbClr val="407AAA"/>
        </a:buClr>
        <a:buSzPct val="75000"/>
        <a:buChar char="➡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Clr>
          <a:srgbClr val="407AAA"/>
        </a:buClr>
        <a:buSzPct val="75000"/>
        <a:buChar char="➡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Clr>
          <a:srgbClr val="407AAA"/>
        </a:buClr>
        <a:buSzPct val="75000"/>
        <a:buChar char="➡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Clr>
          <a:srgbClr val="407AAA"/>
        </a:buClr>
        <a:buSzPct val="75000"/>
        <a:buChar char="➡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43305">
              <a:defRPr cap="none" sz="1800"/>
            </a:pPr>
            <a:r>
              <a:rPr cap="all" sz="15531"/>
              <a:t>Welcome </a:t>
            </a:r>
            <a:endParaRPr cap="all" sz="15531"/>
          </a:p>
          <a:p>
            <a:pPr lvl="0" defTabSz="543305">
              <a:defRPr cap="none" sz="1800"/>
            </a:pPr>
            <a:r>
              <a:rPr cap="all" sz="15531">
                <a:solidFill>
                  <a:srgbClr val="FFFFFF"/>
                </a:solidFill>
              </a:rPr>
              <a:t>to our House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251460">
              <a:defRPr sz="3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FFFFFF"/>
                </a:solidFill>
              </a:rPr>
              <a:t>Lorem ipsum dolor sit amet, consectetuer adipiscing elit. Aenean commodo ligula eget dolor. Aenean massa.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318949" y="8958783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270000" y="58928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–Unknown</a:t>
            </a:r>
          </a:p>
        </p:txBody>
      </p:sp>
      <p:sp>
        <p:nvSpPr>
          <p:cNvPr id="46" name="Shape 46"/>
          <p:cNvSpPr/>
          <p:nvPr/>
        </p:nvSpPr>
        <p:spPr>
          <a:xfrm>
            <a:off x="1270000" y="3994150"/>
            <a:ext cx="10464800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7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00">
                <a:solidFill>
                  <a:srgbClr val="FFFFFF"/>
                </a:solidFill>
              </a:rPr>
              <a:t>“Fake it ‘till you make it.”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8000">
                <a:solidFill>
                  <a:srgbClr val="FFFFFF"/>
                </a:solidFill>
              </a:rPr>
              <a:t>Let’s See some charts!!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400">
                <a:solidFill>
                  <a:srgbClr val="407AAA"/>
                </a:solidFill>
              </a:rPr>
              <a:t>Something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xfrm>
            <a:off x="12318949" y="8869883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graphicFrame>
        <p:nvGraphicFramePr>
          <p:cNvPr id="52" name="Chart 52"/>
          <p:cNvGraphicFramePr/>
          <p:nvPr/>
        </p:nvGraphicFramePr>
        <p:xfrm>
          <a:off x="1270000" y="2597150"/>
          <a:ext cx="10469373" cy="49974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400">
                <a:solidFill>
                  <a:srgbClr val="407AAA"/>
                </a:solidFill>
              </a:rPr>
              <a:t>Data for Months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318949" y="8869883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graphicFrame>
        <p:nvGraphicFramePr>
          <p:cNvPr id="56" name="Chart 56"/>
          <p:cNvGraphicFramePr/>
          <p:nvPr/>
        </p:nvGraphicFramePr>
        <p:xfrm>
          <a:off x="732535" y="2603500"/>
          <a:ext cx="11011409" cy="4267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Lorem ipsum dolor sit amet, consectetuer adipiscing elit. </a:t>
            </a:r>
            <a:endParaRPr sz="3600"/>
          </a:p>
          <a:p>
            <a:pPr lvl="0">
              <a:defRPr sz="1800"/>
            </a:pPr>
            <a:r>
              <a:rPr sz="3600"/>
              <a:t>Aenean commodo ligula eget dolor. </a:t>
            </a:r>
            <a:endParaRPr sz="3600"/>
          </a:p>
          <a:p>
            <a:pPr lvl="0">
              <a:defRPr sz="1800"/>
            </a:pPr>
            <a:r>
              <a:rPr sz="3600"/>
              <a:t>Aenean massa. Cum sociis natoque penatibus et magnis dis parturient montes, nascetur ridiculus mus. Donec quam felis, ultricies nec, pellentesque eu, pretium quis, sem. 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xfrm>
            <a:off x="12318949" y="8869883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400">
                <a:solidFill>
                  <a:srgbClr val="407AAA"/>
                </a:solidFill>
              </a:rPr>
              <a:t>This is important info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