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E74F-954D-4E60-BB6A-946C1682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4EE6A-5F4E-494B-BC9A-6FF524F4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9C9AE-9BA8-4738-9B27-19F7DF42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B625-FFF8-46D4-9F68-BDEFACDB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64A4F-01E0-46F3-8286-CB986ACD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0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98EE8-F040-494B-B933-AAC6533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93F00-24BE-42E4-8432-102D62A8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FD853-1298-4455-8CD6-B0E40175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5847D-1134-4733-8F78-BE0779C1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2CC2B-B899-445A-A73F-85777D1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9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91956-71DF-49E6-BA4C-A4767A3C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42298-BC80-4EC6-9288-47F0E5164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F4E1C-5927-48FF-B045-E4DD101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DC441-2B64-4C9A-968F-79DE4D5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3E69C-9E7F-4674-842D-09CC09DF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F6DB-CD28-48F6-BE5B-C33AA40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E27FE-4D69-4F9E-A4ED-5279963A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1438-8636-4DAF-AB1B-0173BD00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0A54A-1239-474D-B807-B6D3E146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3B39E-2A7B-4861-BE5A-A95945C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CF4F-C439-4268-86C6-42E97AB2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1860D-FBE4-4D05-A075-343A1F40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1602-9DCE-496E-BB18-7FE699B9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C3D99-6F6E-47C3-AA1E-D4656AD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2147E-E06C-47AE-AEB8-52A26613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DA5B7-0F2F-4818-8D10-6409AFAA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589C7-3267-438E-912F-7FFCD7C04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FD117-0E5C-47B4-9DE1-84C20485B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44124-A6FD-46A8-A56F-832BA37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FE23C-EE07-45B8-9986-7D3CE9AF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07FBD-6E09-4552-A9BE-B837097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94613-C7DC-47AD-997E-E264BEE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AB25B-00C6-454A-ABFE-6F491C36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163A7-6B3A-40E2-98C9-D261F49E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859DB-BD02-4E0D-ACD7-22DF06F28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00FB9-F28F-41F1-B113-051449B1A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07B182-1F35-46D2-AFCB-2B3A1397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2E0D-A43D-4109-BE3F-F72E3884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F48B0-5484-429C-883D-E6DAB95A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5A58-0603-47C0-AB24-3F51BFB5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46653-49DD-4D87-8913-A6739E53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D844-FFB5-422C-93F7-04B1988B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4AD97-8F0A-4BC3-998B-DA4C088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C82A8-2A98-408D-A9C9-E251F0A8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EBDA82-DE33-4398-99FC-C9BDD638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C0EA6-610A-4A00-8C15-66C2CFA6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27228-B482-4319-9CA6-288FE9C5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7F8C0-3096-4719-802D-A341BF6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AD9B1-9436-454D-A4FF-EBE10D4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433BD-881D-4C4E-8190-D2382549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18A48-3DCC-4D3B-B55E-13BAAC1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D52A3-70A2-4D5D-87E2-FEF379E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3EDC-1A3D-42E4-BDFA-E1CD2630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75EF5A-0FAE-4942-AB46-5FDB2771A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4E9D0-C83E-4D89-9EF3-501B36B3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A2898-95B0-4D22-A17F-7060C35C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F1F52-8A7B-4096-A26B-6D75A9A2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D4704-8889-4E7A-9CF7-D9200BFD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3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B32C9-D0AF-44D8-B4B8-8D6F427B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03949-1EDC-40B5-BCD6-9B21DABA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8F166-6983-4F90-8DC3-4BA304E5E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C3400-2E73-46BE-897D-0ED75F4F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A7224-4375-4018-A6BC-92D3730E8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1E274-BD7B-410F-B1B7-0F3E6A4FC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34F4C-D0C1-4CB8-8B47-84AE72697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  <p:extLst>
      <p:ext uri="{BB962C8B-B14F-4D97-AF65-F5344CB8AC3E}">
        <p14:creationId xmlns:p14="http://schemas.microsoft.com/office/powerpoint/2010/main" val="18631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FB38D1-F782-4C16-AFBE-B567FA1D359A}"/>
              </a:ext>
            </a:extLst>
          </p:cNvPr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114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C118E7-786B-4367-B665-E5BA0F0B3FBC}"/>
              </a:ext>
            </a:extLst>
          </p:cNvPr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  <p:extLst>
      <p:ext uri="{BB962C8B-B14F-4D97-AF65-F5344CB8AC3E}">
        <p14:creationId xmlns:p14="http://schemas.microsoft.com/office/powerpoint/2010/main" val="40374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5509B3-ACA5-473A-820F-5B9C9E3D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6C15DF-1021-4B57-9C44-71ABF3A1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D9DFA8-10AF-4CF0-A20E-4C99356D6534}"/>
              </a:ext>
            </a:extLst>
          </p:cNvPr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65C8E8-C64C-4E35-92AE-BE8C1A240299}"/>
              </a:ext>
            </a:extLst>
          </p:cNvPr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028148-314F-433D-B431-10FAD7FA7921}"/>
              </a:ext>
            </a:extLst>
          </p:cNvPr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7FB7D-D068-463D-890C-4BCA73058F66}"/>
              </a:ext>
            </a:extLst>
          </p:cNvPr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3AE454-89BC-4274-B9B0-14EDA541C815}"/>
              </a:ext>
            </a:extLst>
          </p:cNvPr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  <p:extLst>
      <p:ext uri="{BB962C8B-B14F-4D97-AF65-F5344CB8AC3E}">
        <p14:creationId xmlns:p14="http://schemas.microsoft.com/office/powerpoint/2010/main" val="371733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582ED3-B5A4-4917-87EB-4ADAB1518DE0}"/>
              </a:ext>
            </a:extLst>
          </p:cNvPr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7F4D5A-2E12-4F03-AF0F-07ABCD298A60}"/>
              </a:ext>
            </a:extLst>
          </p:cNvPr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69512F-EF96-4C6E-BB25-C5716F9D7F70}"/>
              </a:ext>
            </a:extLst>
          </p:cNvPr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1C4F2B-4F99-42B0-AAE5-643A57A7FF3C}"/>
              </a:ext>
            </a:extLst>
          </p:cNvPr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F93025-7CDB-40BD-A080-2B69826804A4}"/>
              </a:ext>
            </a:extLst>
          </p:cNvPr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67C6A-B7F3-4FE2-BA39-B34B7AE3431F}"/>
              </a:ext>
            </a:extLst>
          </p:cNvPr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2F027-F77A-4C99-946C-87C6BFB5B7F5}"/>
              </a:ext>
            </a:extLst>
          </p:cNvPr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53857-EB96-4DD7-8538-8625C5EF095B}"/>
              </a:ext>
            </a:extLst>
          </p:cNvPr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275B3-A91E-4066-A2A8-C4FAED91D6EE}"/>
              </a:ext>
            </a:extLst>
          </p:cNvPr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685338-F989-430F-B1F6-BA5E5274FECB}"/>
              </a:ext>
            </a:extLst>
          </p:cNvPr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C8102E-65DB-4A0C-A43C-604014EF676D}"/>
              </a:ext>
            </a:extLst>
          </p:cNvPr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3FFD87-C865-41EB-88BA-E406D82B226A}"/>
              </a:ext>
            </a:extLst>
          </p:cNvPr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D19954-ADA1-45B3-A532-E8347240761C}"/>
              </a:ext>
            </a:extLst>
          </p:cNvPr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6BEA70-C58D-4A3B-8C9A-369775EBCF34}"/>
              </a:ext>
            </a:extLst>
          </p:cNvPr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195B51-E071-45DB-9BA3-142422EA343E}"/>
              </a:ext>
            </a:extLst>
          </p:cNvPr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F2618A-7CA5-474D-B811-09666F25C187}"/>
              </a:ext>
            </a:extLst>
          </p:cNvPr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2F6839-7D4F-4F9E-AE2C-64D8BED861CF}"/>
              </a:ext>
            </a:extLst>
          </p:cNvPr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6E7092-0ECC-4B28-85B2-5DDA55794CF9}"/>
              </a:ext>
            </a:extLst>
          </p:cNvPr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CF3698-2A9D-428B-9856-B12B48EF821B}"/>
              </a:ext>
            </a:extLst>
          </p:cNvPr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BFCBD0-3D60-4F22-811F-CA36DE947A38}"/>
              </a:ext>
            </a:extLst>
          </p:cNvPr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CEC543-0BB3-4EC9-9A21-D76CDA4D1820}"/>
              </a:ext>
            </a:extLst>
          </p:cNvPr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D7FA1F-B82C-4FF3-BE95-DF999A73542C}"/>
              </a:ext>
            </a:extLst>
          </p:cNvPr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474286-2042-45BE-9AD4-1C172B7858D4}"/>
              </a:ext>
            </a:extLst>
          </p:cNvPr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07A031-C37F-41C1-B541-91C2EA68597D}"/>
              </a:ext>
            </a:extLst>
          </p:cNvPr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8DF740-C963-4697-9246-46F0A074E347}"/>
              </a:ext>
            </a:extLst>
          </p:cNvPr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CCEB2F-FF3C-4A5B-9C83-2E385E5CF1D6}"/>
              </a:ext>
            </a:extLst>
          </p:cNvPr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DF0C1A-6A84-4EA4-9906-3AD1C8A8433A}"/>
              </a:ext>
            </a:extLst>
          </p:cNvPr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2968B1-9423-496B-8B96-A4D0ACEF67B0}"/>
              </a:ext>
            </a:extLst>
          </p:cNvPr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0B943C-0AD1-4EFF-BD83-9497E6899753}"/>
              </a:ext>
            </a:extLst>
          </p:cNvPr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C37076-FAAE-44E0-90EB-F133D0191F2F}"/>
              </a:ext>
            </a:extLst>
          </p:cNvPr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F40947-0FAF-40F2-8DF8-F42C6577C92D}"/>
              </a:ext>
            </a:extLst>
          </p:cNvPr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644418-11F0-4126-BD65-28EE0BE6E8BE}"/>
              </a:ext>
            </a:extLst>
          </p:cNvPr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505145-0580-4E30-A27A-A57ED9C40C07}"/>
              </a:ext>
            </a:extLst>
          </p:cNvPr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7088AB9-7577-468B-B829-25EE46FA2F1A}"/>
              </a:ext>
            </a:extLst>
          </p:cNvPr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241900F-E276-411A-8AD8-CC1B4454CD7B}"/>
              </a:ext>
            </a:extLst>
          </p:cNvPr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376D8D6-3864-43BF-BB55-BA2FED4594B4}"/>
              </a:ext>
            </a:extLst>
          </p:cNvPr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  <p:extLst>
      <p:ext uri="{BB962C8B-B14F-4D97-AF65-F5344CB8AC3E}">
        <p14:creationId xmlns:p14="http://schemas.microsoft.com/office/powerpoint/2010/main" val="190949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F609D7-59AD-4A63-96C2-95A24CA0794F}"/>
              </a:ext>
            </a:extLst>
          </p:cNvPr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  <p:extLst>
      <p:ext uri="{BB962C8B-B14F-4D97-AF65-F5344CB8AC3E}">
        <p14:creationId xmlns:p14="http://schemas.microsoft.com/office/powerpoint/2010/main" val="23361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401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29</cp:revision>
  <dcterms:created xsi:type="dcterms:W3CDTF">2020-07-06T06:21:21Z</dcterms:created>
  <dcterms:modified xsi:type="dcterms:W3CDTF">2020-07-06T08:53:33Z</dcterms:modified>
</cp:coreProperties>
</file>