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63" r:id="rId7"/>
    <p:sldId id="259" r:id="rId8"/>
    <p:sldId id="261" r:id="rId9"/>
    <p:sldId id="1319" r:id="rId11"/>
    <p:sldId id="260" r:id="rId12"/>
    <p:sldId id="1311" r:id="rId13"/>
    <p:sldId id="1313" r:id="rId14"/>
    <p:sldId id="1315" r:id="rId15"/>
    <p:sldId id="1317" r:id="rId16"/>
    <p:sldId id="131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github.com/bluelaserpointer/-Surviver_CICJ_GameJam-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  <a:endParaRPr lang="zh-CN" altLang="en-US" sz="3200" dirty="0"/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  <a:endParaRPr lang="zh-CN" altLang="en-US" dirty="0"/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  <a:endParaRPr lang="zh-CN" altLang="en-US" dirty="0"/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  <a:endParaRPr lang="zh-CN" altLang="en-US" dirty="0"/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  <a:endParaRPr lang="zh-CN" altLang="en-US" dirty="0"/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  <a:endParaRPr lang="zh-CN" altLang="en-US" dirty="0"/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  <a:endParaRPr lang="zh-CN" altLang="en-US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  <a:endParaRPr lang="en-US" altLang="zh-CN" dirty="0"/>
          </a:p>
          <a:p>
            <a:r>
              <a:rPr lang="en-US" altLang="zh-CN" dirty="0"/>
              <a:t>day 2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  <a:endParaRPr lang="zh-CN" altLang="en-US" dirty="0"/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  <a:endParaRPr lang="en-US" altLang="zh-CN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  <a:endParaRPr lang="en-US" altLang="zh-CN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en-US" altLang="zh-CN" dirty="0"/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  <a:endParaRPr lang="en-US" altLang="zh-CN" dirty="0"/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  <a:endParaRPr lang="en-US" altLang="zh-CN" dirty="0"/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  <a:endParaRPr lang="en-US" altLang="zh-CN" dirty="0"/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  <a:endParaRPr lang="zh-CN" altLang="en-US" dirty="0"/>
          </a:p>
          <a:p>
            <a:r>
              <a:rPr lang="zh-CN" altLang="en-US" dirty="0"/>
              <a:t>描述图片</a:t>
            </a:r>
            <a:endParaRPr lang="zh-CN" altLang="en-US" dirty="0"/>
          </a:p>
          <a:p>
            <a:r>
              <a:rPr lang="zh-CN" altLang="en-US" dirty="0"/>
              <a:t>名字 价格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后端角度</a:t>
            </a:r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  <a:endParaRPr lang="en-US" altLang="zh-CN" sz="3600" dirty="0"/>
          </a:p>
          <a:p>
            <a:r>
              <a:rPr lang="en-US" altLang="zh-CN" sz="3600" dirty="0"/>
              <a:t>3.Mysql+MongoDB</a:t>
            </a:r>
            <a:endParaRPr lang="en-US" altLang="zh-CN" sz="3600" dirty="0"/>
          </a:p>
          <a:p>
            <a:r>
              <a:rPr lang="en-US" altLang="zh-CN" sz="3600" dirty="0"/>
              <a:t>4.Vue</a:t>
            </a:r>
            <a:endParaRPr lang="en-US" altLang="zh-CN" sz="3600" dirty="0"/>
          </a:p>
          <a:p>
            <a:r>
              <a:rPr lang="en-US" altLang="zh-CN" sz="3600" dirty="0"/>
              <a:t>5.GitHub</a:t>
            </a:r>
            <a:endParaRPr lang="en-US" altLang="zh-CN" sz="3600" dirty="0"/>
          </a:p>
          <a:p>
            <a:r>
              <a:rPr lang="en-US" altLang="zh-CN" sz="3600" dirty="0"/>
              <a:t>6.aws</a:t>
            </a:r>
            <a:endParaRPr lang="en-US" altLang="zh-CN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</Words>
  <Application>WPS 演示</Application>
  <PresentationFormat>宽屏</PresentationFormat>
  <Paragraphs>398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DengXian Light</vt:lpstr>
      <vt:lpstr>DengXian</vt:lpstr>
      <vt:lpstr>Microsoft YaHei</vt:lpstr>
      <vt:lpstr>Arial Unicode MS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biu~biu~biu~</cp:lastModifiedBy>
  <cp:revision>32</cp:revision>
  <dcterms:created xsi:type="dcterms:W3CDTF">2020-07-06T06:21:00Z</dcterms:created>
  <dcterms:modified xsi:type="dcterms:W3CDTF">2020-07-07T09:06:28Z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