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  <p:sldId id="133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42562602-93C7-44C0-B72A-63AE3174A46B}"/>
              </a:ext>
            </a:extLst>
          </p:cNvPr>
          <p:cNvSpPr/>
          <p:nvPr/>
        </p:nvSpPr>
        <p:spPr>
          <a:xfrm>
            <a:off x="4164390" y="614317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E9B8F04-F952-4783-9899-5FE4A085DBC2}"/>
              </a:ext>
            </a:extLst>
          </p:cNvPr>
          <p:cNvSpPr/>
          <p:nvPr/>
        </p:nvSpPr>
        <p:spPr>
          <a:xfrm flipH="1">
            <a:off x="4164389" y="654266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E722558-978F-4CAA-AF97-6C888072F606}"/>
              </a:ext>
            </a:extLst>
          </p:cNvPr>
          <p:cNvSpPr/>
          <p:nvPr/>
        </p:nvSpPr>
        <p:spPr>
          <a:xfrm rot="10800000">
            <a:off x="9005878" y="6524681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FDF060-6045-4EBF-9EB1-B6DF5C54EF24}"/>
              </a:ext>
            </a:extLst>
          </p:cNvPr>
          <p:cNvSpPr/>
          <p:nvPr/>
        </p:nvSpPr>
        <p:spPr>
          <a:xfrm>
            <a:off x="7049346" y="6157915"/>
            <a:ext cx="1956531" cy="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C13AE91-448A-48D3-B893-77C779BE9B29}"/>
              </a:ext>
            </a:extLst>
          </p:cNvPr>
          <p:cNvSpPr/>
          <p:nvPr/>
        </p:nvSpPr>
        <p:spPr>
          <a:xfrm>
            <a:off x="9005877" y="6125191"/>
            <a:ext cx="2088777" cy="2487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4EAADA0B-3DE9-45BB-92D2-FA5836143CA5}"/>
              </a:ext>
            </a:extLst>
          </p:cNvPr>
          <p:cNvSpPr/>
          <p:nvPr/>
        </p:nvSpPr>
        <p:spPr>
          <a:xfrm>
            <a:off x="9689047" y="5869135"/>
            <a:ext cx="779930" cy="779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E900A97-CA7B-481F-9097-CADE3E584138}"/>
              </a:ext>
            </a:extLst>
          </p:cNvPr>
          <p:cNvSpPr/>
          <p:nvPr/>
        </p:nvSpPr>
        <p:spPr>
          <a:xfrm>
            <a:off x="4177054" y="349475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356BEAF-82AB-41C8-9947-D432E2F21797}"/>
              </a:ext>
            </a:extLst>
          </p:cNvPr>
          <p:cNvSpPr/>
          <p:nvPr/>
        </p:nvSpPr>
        <p:spPr>
          <a:xfrm flipH="1">
            <a:off x="4177053" y="389424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2230166-7F59-4609-8B97-A0494D0683D9}"/>
              </a:ext>
            </a:extLst>
          </p:cNvPr>
          <p:cNvSpPr/>
          <p:nvPr/>
        </p:nvSpPr>
        <p:spPr>
          <a:xfrm>
            <a:off x="4177053" y="60793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005DFE7-D873-43CE-9DF8-6F1970786983}"/>
              </a:ext>
            </a:extLst>
          </p:cNvPr>
          <p:cNvSpPr/>
          <p:nvPr/>
        </p:nvSpPr>
        <p:spPr>
          <a:xfrm flipH="1">
            <a:off x="4177053" y="1096259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25C081E9-4F05-4540-BB00-7B212F1B4BC5}"/>
              </a:ext>
            </a:extLst>
          </p:cNvPr>
          <p:cNvSpPr/>
          <p:nvPr/>
        </p:nvSpPr>
        <p:spPr>
          <a:xfrm>
            <a:off x="4164389" y="874956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0ADCC-1EB2-41CC-AA6E-F9AC093F57D0}"/>
              </a:ext>
            </a:extLst>
          </p:cNvPr>
          <p:cNvSpPr/>
          <p:nvPr/>
        </p:nvSpPr>
        <p:spPr>
          <a:xfrm>
            <a:off x="681318" y="735105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能确定初始信息（数据库发送）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能确定使用图片与音效（本地）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抽卡时使用。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AC89C-5895-4F40-9AAD-7920168BAF6B}"/>
              </a:ext>
            </a:extLst>
          </p:cNvPr>
          <p:cNvSpPr/>
          <p:nvPr/>
        </p:nvSpPr>
        <p:spPr>
          <a:xfrm>
            <a:off x="681318" y="2644588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卡牌持有序列号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能确定当前卡牌等级与经验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能确定当前属性值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强化，战斗时使用。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51BED-6CF1-4FCE-A0C4-F4530F077E4B}"/>
              </a:ext>
            </a:extLst>
          </p:cNvPr>
          <p:cNvSpPr/>
          <p:nvPr/>
        </p:nvSpPr>
        <p:spPr>
          <a:xfrm>
            <a:off x="555812" y="2501153"/>
            <a:ext cx="3738282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D984-1322-495B-B8A7-69F687DA373E}"/>
              </a:ext>
            </a:extLst>
          </p:cNvPr>
          <p:cNvSpPr txBox="1"/>
          <p:nvPr/>
        </p:nvSpPr>
        <p:spPr>
          <a:xfrm>
            <a:off x="4554071" y="264458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本地</a:t>
            </a:r>
            <a:r>
              <a:rPr lang="zh-CN" altLang="en-US" dirty="0"/>
              <a:t>会保存：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卡牌初始信息，卡牌使用图片与音效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各卡牌的目前等级和经验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保存的编队模板，与当前选择的编队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DAC94-EBA9-458C-BD04-5002345A0353}"/>
              </a:ext>
            </a:extLst>
          </p:cNvPr>
          <p:cNvSpPr txBox="1"/>
          <p:nvPr/>
        </p:nvSpPr>
        <p:spPr>
          <a:xfrm>
            <a:off x="770965" y="477818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卡牌与图形</a:t>
            </a:r>
            <a:r>
              <a:rPr lang="en-US" altLang="zh-CN" dirty="0"/>
              <a:t>/</a:t>
            </a:r>
            <a:r>
              <a:rPr lang="zh-CN" altLang="en-US" dirty="0"/>
              <a:t>音效关联：使用卡牌序列号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显示编队中的卡牌的简略信息：从本地保存的卡牌基础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1CEC4-756D-4355-8E17-AD8B1A4C2D73}"/>
              </a:ext>
            </a:extLst>
          </p:cNvPr>
          <p:cNvSpPr txBox="1"/>
          <p:nvPr/>
        </p:nvSpPr>
        <p:spPr>
          <a:xfrm>
            <a:off x="322729" y="286871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能否抽卡、强化、战斗以外情况下的卡牌信息展示全都从本地信息读取</a:t>
            </a:r>
          </a:p>
        </p:txBody>
      </p:sp>
    </p:spTree>
    <p:extLst>
      <p:ext uri="{BB962C8B-B14F-4D97-AF65-F5344CB8AC3E}">
        <p14:creationId xmlns:p14="http://schemas.microsoft.com/office/powerpoint/2010/main" val="22218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1859</Words>
  <Application>Microsoft Office PowerPoint</Application>
  <PresentationFormat>宽屏</PresentationFormat>
  <Paragraphs>461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196</cp:revision>
  <dcterms:created xsi:type="dcterms:W3CDTF">2020-07-06T06:21:00Z</dcterms:created>
  <dcterms:modified xsi:type="dcterms:W3CDTF">2020-07-21T09:30:01Z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