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1311" r:id="rId10"/>
    <p:sldId id="1313" r:id="rId11"/>
    <p:sldId id="1315" r:id="rId12"/>
    <p:sldId id="1317" r:id="rId13"/>
    <p:sldId id="1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97D4DD-EDB2-4FA5-84BA-9BA89AF05EA3}"/>
              </a:ext>
            </a:extLst>
          </p:cNvPr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8B0C72-3131-4C30-BAD0-A68F793662F7}"/>
              </a:ext>
            </a:extLst>
          </p:cNvPr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17BDE-1840-4C08-AAB1-A03E136F9860}"/>
              </a:ext>
            </a:extLst>
          </p:cNvPr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A81D9-F508-4B0B-BF88-68CA18CD8EC1}"/>
              </a:ext>
            </a:extLst>
          </p:cNvPr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9F2B5-81CC-4022-98A7-5D9416D540B6}"/>
              </a:ext>
            </a:extLst>
          </p:cNvPr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D9E76DF-6D2B-43C5-B76A-23008715D2DF}"/>
              </a:ext>
            </a:extLst>
          </p:cNvPr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6BE69-A4CB-4EEA-8053-FC2EA93E2C24}"/>
              </a:ext>
            </a:extLst>
          </p:cNvPr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BFB9A3-55AB-49FD-A7C5-8C360848F891}"/>
              </a:ext>
            </a:extLst>
          </p:cNvPr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A9F452-6518-40F1-8F56-AFF9779C4440}"/>
              </a:ext>
            </a:extLst>
          </p:cNvPr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0BEB46-27FA-47BB-BC1C-86A7E5BEF171}"/>
              </a:ext>
            </a:extLst>
          </p:cNvPr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E45AA9-D6B1-483F-B542-63B5A0020E3E}"/>
              </a:ext>
            </a:extLst>
          </p:cNvPr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5E101B7-4A98-4070-9FF3-0D81D323111F}"/>
              </a:ext>
            </a:extLst>
          </p:cNvPr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3FD868-54F5-4961-990B-04397FC70D5E}"/>
              </a:ext>
            </a:extLst>
          </p:cNvPr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159E23-B03F-4AB1-A3F2-A4E947538E9F}"/>
              </a:ext>
            </a:extLst>
          </p:cNvPr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329E39-1795-4DA2-8182-122E4E99A365}"/>
              </a:ext>
            </a:extLst>
          </p:cNvPr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705B40AA-55A0-45D7-9944-34FBB4C44832}"/>
              </a:ext>
            </a:extLst>
          </p:cNvPr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8B8D55-827B-4329-BCD2-B2297BF07D7F}"/>
              </a:ext>
            </a:extLst>
          </p:cNvPr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37BE03-DEAA-49BA-AEE1-D5B80B5E0990}"/>
              </a:ext>
            </a:extLst>
          </p:cNvPr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0DDA0C-97BE-4DCF-A5F2-280DF2D7A85C}"/>
              </a:ext>
            </a:extLst>
          </p:cNvPr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468A60-F460-435D-949A-7ACB25A39EBD}"/>
                </a:ext>
              </a:extLst>
            </p:cNvPr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F520D5-B757-4469-A4A6-F50953D40F09}"/>
                </a:ext>
              </a:extLst>
            </p:cNvPr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602886-F540-4089-8E51-571229AECA0E}"/>
                </a:ext>
              </a:extLst>
            </p:cNvPr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25D0B9-6CCB-403F-A853-32618100097F}"/>
                </a:ext>
              </a:extLst>
            </p:cNvPr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BA373A-C9A7-45C9-8381-B5551508149C}"/>
                </a:ext>
              </a:extLst>
            </p:cNvPr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08C154-6A34-40DA-BD2D-9C17FC3541D8}"/>
              </a:ext>
            </a:extLst>
          </p:cNvPr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1AAEC0-793D-4AC2-8F1C-B50F70044263}"/>
                </a:ext>
              </a:extLst>
            </p:cNvPr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044D79-8255-4ECD-9078-28D098450880}"/>
                </a:ext>
              </a:extLst>
            </p:cNvPr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1CE562-CE81-4B40-A896-6584F44DDBD4}"/>
              </a:ext>
            </a:extLst>
          </p:cNvPr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DB2E7D-0F58-4269-B5D9-369BA0AFA126}"/>
                </a:ext>
              </a:extLst>
            </p:cNvPr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2EF744-E900-457F-9B3C-90CF9F164583}"/>
                </a:ext>
              </a:extLst>
            </p:cNvPr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25B84E-D684-4FB9-B292-5B1D8C55D3EA}"/>
              </a:ext>
            </a:extLst>
          </p:cNvPr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48C854-224D-41EC-8BB9-4D875F026D7E}"/>
                </a:ext>
              </a:extLst>
            </p:cNvPr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D55DEB5-B1B5-498D-AA76-29DB1F5D660C}"/>
                </a:ext>
              </a:extLst>
            </p:cNvPr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99D904-D5D7-430B-9A6D-8A9ABD816D04}"/>
                </a:ext>
              </a:extLst>
            </p:cNvPr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76F5A7-1906-4EB9-BCD8-3EA289C92739}"/>
                </a:ext>
              </a:extLst>
            </p:cNvPr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6F97E4C-B604-4690-8699-6B78124946FE}"/>
                </a:ext>
              </a:extLst>
            </p:cNvPr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AD8693-A046-41EB-B6EF-85719B617CB1}"/>
                </a:ext>
              </a:extLst>
            </p:cNvPr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2DA4588-BB2D-4EC1-89DF-CAC6ABEA2C3F}"/>
              </a:ext>
            </a:extLst>
          </p:cNvPr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9B63706-0540-414A-85E6-27D84258FE7F}"/>
                </a:ext>
              </a:extLst>
            </p:cNvPr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0739BF1-CA6C-4291-BB5E-CD1049F86740}"/>
                </a:ext>
              </a:extLst>
            </p:cNvPr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7A7D6D-94C3-4295-B7BC-6835C32512E1}"/>
              </a:ext>
            </a:extLst>
          </p:cNvPr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7922E6-8D45-4A4A-AB97-088C121DFB57}"/>
                </a:ext>
              </a:extLst>
            </p:cNvPr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BE8A0C-7D3E-45AE-91F0-13FDD78A8B0F}"/>
                </a:ext>
              </a:extLst>
            </p:cNvPr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0706F3-48BD-44E1-B194-978FCCB69295}"/>
              </a:ext>
            </a:extLst>
          </p:cNvPr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BB855A8-50B7-4BFD-92BF-EC8C2850D614}"/>
                </a:ext>
              </a:extLst>
            </p:cNvPr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41F520-2C7A-480B-9369-9D2878A4904C}"/>
                </a:ext>
              </a:extLst>
            </p:cNvPr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58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37BE03-DEAA-49BA-AEE1-D5B80B5E0990}"/>
              </a:ext>
            </a:extLst>
          </p:cNvPr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DEC9E0-A20D-406C-AB86-EED79728A395}"/>
              </a:ext>
            </a:extLst>
          </p:cNvPr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6C0B27-0005-47CF-A0DD-D3ADBD46F72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C8D58AA-DC24-49EF-83D2-09EEC88D990E}"/>
              </a:ext>
            </a:extLst>
          </p:cNvPr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E51E46-3124-4F7F-AD01-8EE46D48B2E0}"/>
              </a:ext>
            </a:extLst>
          </p:cNvPr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95621A5-5757-4A81-BBDC-7506305ECF8A}"/>
              </a:ext>
            </a:extLst>
          </p:cNvPr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0B7F97-9BEE-4949-BD91-0DB5F78CFFA9}"/>
              </a:ext>
            </a:extLst>
          </p:cNvPr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B044DA-8EB6-4402-8B2D-55C11EFEE24B}"/>
              </a:ext>
            </a:extLst>
          </p:cNvPr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BE03605-45E0-4B16-AEDF-EF699B033F0E}"/>
              </a:ext>
            </a:extLst>
          </p:cNvPr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31B6D7-0946-4FF2-959E-084C3C34CA56}"/>
              </a:ext>
            </a:extLst>
          </p:cNvPr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2BB5D5-0799-4026-A54B-0DFB9DF8ACCD}"/>
              </a:ext>
            </a:extLst>
          </p:cNvPr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18B4AA-C451-4E79-B923-AC8154B5F338}"/>
              </a:ext>
            </a:extLst>
          </p:cNvPr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09EE65-8D9A-4E4B-BE13-FE6CC3DDC1C9}"/>
              </a:ext>
            </a:extLst>
          </p:cNvPr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18DE2FF-6D88-4159-B762-647108599C1A}"/>
              </a:ext>
            </a:extLst>
          </p:cNvPr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352AF4A-63D2-4506-B384-C3B49A32CE6E}"/>
              </a:ext>
            </a:extLst>
          </p:cNvPr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B32999C-09C7-46D7-96BC-B4D6B4CD4CDF}"/>
              </a:ext>
            </a:extLst>
          </p:cNvPr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0CF392E-C1AD-4FDD-9280-676EFC1CE451}"/>
              </a:ext>
            </a:extLst>
          </p:cNvPr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F643ACA-0369-4853-AE84-771EDEF71F6D}"/>
              </a:ext>
            </a:extLst>
          </p:cNvPr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635FAB-B860-4D47-9351-E6268AC92F2A}"/>
              </a:ext>
            </a:extLst>
          </p:cNvPr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D06D1E-F77B-4F06-AAF9-E59AAC0AE75D}"/>
              </a:ext>
            </a:extLst>
          </p:cNvPr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  <p:extLst>
      <p:ext uri="{BB962C8B-B14F-4D97-AF65-F5344CB8AC3E}">
        <p14:creationId xmlns:p14="http://schemas.microsoft.com/office/powerpoint/2010/main" val="79559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B92729-C8EF-43EF-AF66-4E275BE9517E}"/>
              </a:ext>
            </a:extLst>
          </p:cNvPr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49996-694F-40B4-9CD5-25A442EB2D76}"/>
              </a:ext>
            </a:extLst>
          </p:cNvPr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694112-14ED-48B7-B610-4624E8A9D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39"/>
          <a:stretch/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97F39D-54FD-4785-A67C-63CCC282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6D350F-FB0C-43CB-9D48-17685221513A}"/>
              </a:ext>
            </a:extLst>
          </p:cNvPr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44ACF2-C2BE-4DD7-8173-52909909FDDC}"/>
              </a:ext>
            </a:extLst>
          </p:cNvPr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23CF47-0D2B-4680-B7F2-2230D3C55F9D}"/>
              </a:ext>
            </a:extLst>
          </p:cNvPr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CBCBB3-9E4C-4193-90AB-093D40B085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96"/>
          <a:stretch/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155671A-A060-4F6A-A6F0-0F05EC2C53E5}"/>
              </a:ext>
            </a:extLst>
          </p:cNvPr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7D4DD-EDB2-4FA5-84BA-9BA89AF05EA3}"/>
              </a:ext>
            </a:extLst>
          </p:cNvPr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A81D9-F508-4B0B-BF88-68CA18CD8EC1}"/>
              </a:ext>
            </a:extLst>
          </p:cNvPr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7F7683-1595-4C29-88D6-201551E33F19}"/>
              </a:ext>
            </a:extLst>
          </p:cNvPr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34644D-1B19-4C22-A91E-5EEE1C1C44E0}"/>
              </a:ext>
            </a:extLst>
          </p:cNvPr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F45125-90F6-48DF-8253-2463D6450A3E}"/>
              </a:ext>
            </a:extLst>
          </p:cNvPr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076F455-313E-4BAF-B7C0-CA05F52E19AD}"/>
              </a:ext>
            </a:extLst>
          </p:cNvPr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6D16EC-59A1-4F98-8791-5BA13C0F4E06}"/>
              </a:ext>
            </a:extLst>
          </p:cNvPr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9F8169-62DA-4ADC-A2FF-7B1CADAA8CBD}"/>
              </a:ext>
            </a:extLst>
          </p:cNvPr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408291-2B02-4179-9508-B44A84ACDF16}"/>
              </a:ext>
            </a:extLst>
          </p:cNvPr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D58D5AB-51B6-4B09-A5C1-8781610FBD3C}"/>
              </a:ext>
            </a:extLst>
          </p:cNvPr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E4284AF-905F-45B8-9A26-136858D1529A}"/>
              </a:ext>
            </a:extLst>
          </p:cNvPr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80DEC1-2031-4E2E-8A03-A0B7518A79DF}"/>
              </a:ext>
            </a:extLst>
          </p:cNvPr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21F332-7E35-414A-9AF7-58C76009E462}"/>
              </a:ext>
            </a:extLst>
          </p:cNvPr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E40BF86-6D79-4ED3-9706-F196B09C05CB}"/>
              </a:ext>
            </a:extLst>
          </p:cNvPr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FA7BC0-1D8C-4DEA-B1CD-3F18E8AEA4D5}"/>
              </a:ext>
            </a:extLst>
          </p:cNvPr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6AD6DB5-E422-45A7-A616-D097414EEB67}"/>
              </a:ext>
            </a:extLst>
          </p:cNvPr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87E1DEE-EA6B-4271-9989-35CF28C270FD}"/>
              </a:ext>
            </a:extLst>
          </p:cNvPr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470A551-D20A-46BE-ACBA-7CB91EFF1F03}"/>
              </a:ext>
            </a:extLst>
          </p:cNvPr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147FF1-FFCF-4B0F-AE20-FBAF2934DDD2}"/>
              </a:ext>
            </a:extLst>
          </p:cNvPr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C48558-D84D-4783-B12F-77F20EB4D07F}"/>
              </a:ext>
            </a:extLst>
          </p:cNvPr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D04816-4884-43EB-9D84-825D4766EABF}"/>
              </a:ext>
            </a:extLst>
          </p:cNvPr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B2A5B5-7370-42D7-AC7D-6CDAB9899E0D}"/>
              </a:ext>
            </a:extLst>
          </p:cNvPr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642BCF-EE65-4592-AA89-C5771A2C1F73}"/>
              </a:ext>
            </a:extLst>
          </p:cNvPr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EC9059-9D36-479D-9855-D4E8CB8C799B}"/>
              </a:ext>
            </a:extLst>
          </p:cNvPr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33140B-A14B-4F96-A401-44671DCA22C2}"/>
              </a:ext>
            </a:extLst>
          </p:cNvPr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476796-4565-406A-90F1-FAB4864934FF}"/>
              </a:ext>
            </a:extLst>
          </p:cNvPr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20F264-C83A-4E7B-AEE9-4F6FA2B416F4}"/>
              </a:ext>
            </a:extLst>
          </p:cNvPr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9D88E31-6601-41BE-ACAF-7621CD0EC7F6}"/>
              </a:ext>
            </a:extLst>
          </p:cNvPr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6CD21F-4141-4666-8B3C-E2A5BB2FC199}"/>
              </a:ext>
            </a:extLst>
          </p:cNvPr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5BD87F-2521-42A1-ABE6-7B354D730EA0}"/>
              </a:ext>
            </a:extLst>
          </p:cNvPr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7B77977-7436-45B5-A05C-F3AE5935A1E7}"/>
              </a:ext>
            </a:extLst>
          </p:cNvPr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636FF05-A14A-4820-80D0-B76E0359433B}"/>
              </a:ext>
            </a:extLst>
          </p:cNvPr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CB4EC77-8247-44A4-880C-6DF227355BDF}"/>
              </a:ext>
            </a:extLst>
          </p:cNvPr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8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宽屏</PresentationFormat>
  <Paragraphs>205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31</cp:revision>
  <dcterms:created xsi:type="dcterms:W3CDTF">2020-07-06T06:21:00Z</dcterms:created>
  <dcterms:modified xsi:type="dcterms:W3CDTF">2020-07-07T08:59:37Z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