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63" r:id="rId7"/>
    <p:sldId id="259" r:id="rId8"/>
    <p:sldId id="261" r:id="rId9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0816-3703-4B36-A03B-6CEA846748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6A7-CD3C-4EF4-868A-B12F0998E4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抽卡手游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JunHanaizumi</a:t>
            </a:r>
            <a:endParaRPr lang="en-US" altLang="zh-CN" dirty="0"/>
          </a:p>
          <a:p>
            <a:r>
              <a:rPr lang="en-US" altLang="zh-CN" dirty="0" err="1"/>
              <a:t>EdwardRaymond</a:t>
            </a:r>
            <a:endParaRPr lang="en-US" altLang="zh-CN" dirty="0"/>
          </a:p>
          <a:p>
            <a:r>
              <a:rPr lang="en-US" altLang="zh-CN" dirty="0" err="1"/>
              <a:t>Naomimix</a:t>
            </a:r>
            <a:endParaRPr lang="en-US" altLang="zh-CN" dirty="0"/>
          </a:p>
          <a:p>
            <a:r>
              <a:rPr lang="zh-CN" altLang="en-US" dirty="0"/>
              <a:t>助教：支晨曦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196" y="179293"/>
            <a:ext cx="81181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抽卡手游（名称待定）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符合要求的理由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弹性</a:t>
            </a:r>
            <a:r>
              <a:rPr lang="zh-CN" altLang="en-US" sz="2000" dirty="0"/>
              <a:t>：以一天为周期，中午与晚上有高峰，其他时间连接量少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高并发</a:t>
            </a:r>
            <a:r>
              <a:rPr lang="zh-CN" altLang="en-US" sz="2000" dirty="0"/>
              <a:t>：活动时的连接数量增大，</a:t>
            </a:r>
            <a:r>
              <a:rPr lang="en-US" altLang="zh-CN" sz="2000" dirty="0"/>
              <a:t>+</a:t>
            </a:r>
            <a:r>
              <a:rPr lang="zh-CN" altLang="en-US" sz="2000" dirty="0"/>
              <a:t>加入某个机制可以让所有玩</a:t>
            </a:r>
            <a:endParaRPr lang="en-US" altLang="zh-CN" sz="2000" dirty="0"/>
          </a:p>
          <a:p>
            <a:r>
              <a:rPr lang="zh-CN" altLang="en-US" sz="2000" dirty="0"/>
              <a:t>家参与同一件目标</a:t>
            </a:r>
            <a:endParaRPr lang="en-US" altLang="zh-CN" sz="2000" dirty="0"/>
          </a:p>
          <a:p>
            <a:r>
              <a:rPr lang="zh-CN" altLang="en-US" sz="3200" dirty="0"/>
              <a:t>具体内容</a:t>
            </a:r>
            <a:endParaRPr lang="en-US" altLang="zh-CN" sz="3200" dirty="0"/>
          </a:p>
          <a:p>
            <a:r>
              <a:rPr lang="zh-CN" altLang="en-US" sz="2000" dirty="0"/>
              <a:t>游戏机制：对战</a:t>
            </a:r>
            <a:r>
              <a:rPr lang="en-US" altLang="zh-CN" sz="2000" dirty="0"/>
              <a:t>or</a:t>
            </a:r>
            <a:r>
              <a:rPr lang="zh-CN" altLang="en-US" sz="2000" dirty="0"/>
              <a:t>收集（后面再决定）</a:t>
            </a:r>
            <a:endParaRPr lang="en-US" altLang="zh-CN" sz="2000" dirty="0"/>
          </a:p>
          <a:p>
            <a:r>
              <a:rPr lang="zh-CN" altLang="en-US" sz="2000" b="1" dirty="0"/>
              <a:t>计划要实现的功能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邮箱（用于通知）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好友</a:t>
            </a:r>
            <a:r>
              <a:rPr lang="en-US" altLang="zh-CN" sz="2000" dirty="0"/>
              <a:t>/</a:t>
            </a:r>
            <a:r>
              <a:rPr lang="zh-CN" altLang="en-US" sz="2000" dirty="0"/>
              <a:t>黑名单功能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聊天室（待定）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人数</a:t>
            </a:r>
            <a:r>
              <a:rPr lang="zh-CN" altLang="en-US" sz="2000" dirty="0">
                <a:solidFill>
                  <a:srgbClr val="FF0000"/>
                </a:solidFill>
              </a:rPr>
              <a:t>爆满</a:t>
            </a:r>
            <a:r>
              <a:rPr lang="zh-CN" altLang="en-US" sz="2000" dirty="0"/>
              <a:t>时的登入处理</a:t>
            </a:r>
            <a:endParaRPr lang="en-US" altLang="zh-CN" sz="2000" dirty="0"/>
          </a:p>
          <a:p>
            <a:r>
              <a:rPr lang="zh-CN" altLang="en-US" sz="2000" b="1" dirty="0"/>
              <a:t>运营内容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公告功能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设置维护时间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增加卡的内容</a:t>
            </a:r>
            <a:endParaRPr lang="en-US" altLang="zh-CN" sz="2000" dirty="0"/>
          </a:p>
          <a:p>
            <a:r>
              <a:rPr lang="en-US" altLang="zh-CN" sz="2000" dirty="0"/>
              <a:t>·BAN		·</a:t>
            </a:r>
            <a:r>
              <a:rPr lang="zh-CN" altLang="en-US" sz="2000" dirty="0"/>
              <a:t>客户（待定）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306" y="412376"/>
            <a:ext cx="76883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制作计划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第一周 至少有</a:t>
            </a:r>
            <a:r>
              <a:rPr lang="en-US" altLang="zh-CN" sz="3200" dirty="0"/>
              <a:t>UI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r>
              <a:rPr lang="zh-CN" altLang="en-US" sz="3200" dirty="0"/>
              <a:t>第二周 测试</a:t>
            </a:r>
            <a:r>
              <a:rPr lang="en-US" altLang="zh-CN" sz="3200" dirty="0"/>
              <a:t>&amp;</a:t>
            </a:r>
            <a:r>
              <a:rPr lang="zh-CN" altLang="en-US" sz="3200" dirty="0"/>
              <a:t>并发性优化</a:t>
            </a:r>
            <a:endParaRPr lang="en-US" altLang="zh-CN" sz="3200" dirty="0"/>
          </a:p>
          <a:p>
            <a:r>
              <a:rPr lang="zh-CN" altLang="en-US" sz="3200" dirty="0"/>
              <a:t>第三周 </a:t>
            </a:r>
            <a:endParaRPr lang="en-US" altLang="zh-CN" sz="3200" dirty="0"/>
          </a:p>
          <a:p>
            <a:r>
              <a:rPr lang="zh-CN" altLang="en-US" sz="3200" dirty="0"/>
              <a:t>第四周 第一版本（可以玩</a:t>
            </a:r>
            <a:r>
              <a:rPr lang="en-US" altLang="zh-CN" sz="3200" dirty="0"/>
              <a:t>&amp;</a:t>
            </a:r>
            <a:r>
              <a:rPr lang="zh-CN" altLang="en-US" sz="3200" dirty="0"/>
              <a:t>可以运营），</a:t>
            </a:r>
            <a:endParaRPr lang="en-US" altLang="zh-CN" sz="3200" dirty="0"/>
          </a:p>
          <a:p>
            <a:r>
              <a:rPr lang="zh-CN" altLang="en-US" sz="3200" dirty="0"/>
              <a:t>后面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9087"/>
            <a:ext cx="12192000" cy="6559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301" y="1595718"/>
            <a:ext cx="9498919" cy="3208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941" y="3585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第一周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268941" y="1281953"/>
            <a:ext cx="4796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确定游戏机制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确定库设计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基础后端（</a:t>
            </a:r>
            <a:r>
              <a:rPr lang="en-US" altLang="zh-CN" dirty="0"/>
              <a:t>Entity</a:t>
            </a:r>
            <a:r>
              <a:rPr lang="zh-CN" altLang="en-US" dirty="0"/>
              <a:t>，</a:t>
            </a:r>
            <a:r>
              <a:rPr lang="en-US" altLang="zh-CN" dirty="0"/>
              <a:t>Repository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把</a:t>
            </a:r>
            <a:r>
              <a:rPr lang="en-US" altLang="zh-CN" dirty="0"/>
              <a:t>"</a:t>
            </a:r>
            <a:r>
              <a:rPr lang="zh-CN" altLang="en-US" dirty="0"/>
              <a:t>幸存者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介绍给大家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学习怎么从</a:t>
            </a:r>
            <a:r>
              <a:rPr lang="en-US" altLang="zh-CN" dirty="0"/>
              <a:t>APP</a:t>
            </a:r>
            <a:r>
              <a:rPr lang="zh-CN" altLang="en-US" dirty="0"/>
              <a:t>联网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8941" y="3048565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运营方面的制作（库设计</a:t>
            </a:r>
            <a:r>
              <a:rPr lang="en-US" altLang="zh-CN" dirty="0"/>
              <a:t>&amp;</a:t>
            </a:r>
            <a:r>
              <a:rPr lang="zh-CN" altLang="en-US" dirty="0"/>
              <a:t>后端 </a:t>
            </a:r>
            <a:r>
              <a:rPr lang="en-US" altLang="zh-CN" dirty="0"/>
              <a:t>- </a:t>
            </a:r>
            <a:r>
              <a:rPr lang="zh-CN" altLang="en-US" dirty="0"/>
              <a:t>邮箱，聊天室（待定））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941" y="392710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网络版需要的</a:t>
            </a:r>
            <a:r>
              <a:rPr lang="en-US" altLang="zh-CN" dirty="0"/>
              <a:t>UI</a:t>
            </a:r>
            <a:r>
              <a:rPr lang="zh-CN" altLang="en-US" dirty="0"/>
              <a:t>（登录，登出）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8941" y="46209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找服务器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密码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手机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邮箱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游戏金钱余额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·BAN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等级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49036" y="134471"/>
            <a:ext cx="2187389" cy="20842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3548" y="2436159"/>
            <a:ext cx="3272114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53167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251578" y="2436159"/>
            <a:ext cx="2779058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404159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73548" y="4058771"/>
            <a:ext cx="2187389" cy="14074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  <a:endParaRPr lang="en-US" altLang="zh-CN" dirty="0"/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96644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1953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547412" y="293818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762565" y="30771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378753" y="293146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618513" y="31152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453717" y="4058771"/>
            <a:ext cx="3496237" cy="1407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624047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336489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768037" y="4676427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480479" y="468045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73548" y="5595758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96000" y="5777753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25242" y="5888461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31" y="116541"/>
            <a:ext cx="40286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技术栈</a:t>
            </a:r>
            <a:endParaRPr lang="en-US" altLang="zh-CN" sz="3600" dirty="0"/>
          </a:p>
          <a:p>
            <a:r>
              <a:rPr lang="en-US" altLang="zh-CN" sz="3600" dirty="0"/>
              <a:t>1.Java</a:t>
            </a:r>
            <a:r>
              <a:rPr lang="zh-CN" altLang="en-US" sz="3600" dirty="0"/>
              <a:t>（</a:t>
            </a:r>
            <a:r>
              <a:rPr lang="en-US" altLang="zh-CN" sz="3600" dirty="0"/>
              <a:t>Android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r>
              <a:rPr lang="en-US" altLang="zh-CN" sz="3600" dirty="0"/>
              <a:t>2.Spring</a:t>
            </a:r>
            <a:endParaRPr lang="en-US" altLang="zh-CN" sz="3600" dirty="0"/>
          </a:p>
          <a:p>
            <a:r>
              <a:rPr lang="en-US" altLang="zh-CN" sz="3600" dirty="0"/>
              <a:t>3.Mysql+MongoDB</a:t>
            </a:r>
            <a:endParaRPr lang="en-US" altLang="zh-CN" sz="3600" dirty="0"/>
          </a:p>
          <a:p>
            <a:r>
              <a:rPr lang="en-US" altLang="zh-CN" sz="3600" dirty="0"/>
              <a:t>4.Vue</a:t>
            </a:r>
            <a:endParaRPr lang="en-US" altLang="zh-CN" sz="3600" dirty="0"/>
          </a:p>
          <a:p>
            <a:r>
              <a:rPr lang="en-US" altLang="zh-CN" sz="3600" dirty="0"/>
              <a:t>5.GitHub</a:t>
            </a:r>
            <a:endParaRPr lang="en-US" altLang="zh-CN" sz="3600" dirty="0"/>
          </a:p>
          <a:p>
            <a:r>
              <a:rPr lang="en-US" altLang="zh-CN" sz="3600" dirty="0"/>
              <a:t>6.aws</a:t>
            </a:r>
            <a:endParaRPr lang="en-US" altLang="zh-CN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WPS 演示</Application>
  <PresentationFormat>宽屏</PresentationFormat>
  <Paragraphs>142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抽卡手游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抽卡手游</dc:title>
  <dc:creator>郑 昊翔</dc:creator>
  <cp:lastModifiedBy>Dawn</cp:lastModifiedBy>
  <cp:revision>30</cp:revision>
  <dcterms:created xsi:type="dcterms:W3CDTF">2020-07-06T06:21:00Z</dcterms:created>
  <dcterms:modified xsi:type="dcterms:W3CDTF">2020-07-07T05:59:21Z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