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133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00" d="100"/>
          <a:sy n="100" d="100"/>
        </p:scale>
        <p:origin x="58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1635</Words>
  <Application>Microsoft Office PowerPoint</Application>
  <PresentationFormat>宽屏</PresentationFormat>
  <Paragraphs>430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169</cp:revision>
  <dcterms:created xsi:type="dcterms:W3CDTF">2020-07-06T06:21:00Z</dcterms:created>
  <dcterms:modified xsi:type="dcterms:W3CDTF">2020-07-15T06:12:05Z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