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1527</Words>
  <Application>Microsoft Office PowerPoint</Application>
  <PresentationFormat>宽屏</PresentationFormat>
  <Paragraphs>382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153</cp:revision>
  <dcterms:created xsi:type="dcterms:W3CDTF">2020-07-06T06:21:00Z</dcterms:created>
  <dcterms:modified xsi:type="dcterms:W3CDTF">2020-07-10T09:22:21Z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