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978" y="-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F078-CF89-46B5-AD46-54FF08A89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58791A-EB29-4EE7-8737-490DF959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B7D6E-C4CC-45A3-B609-750F0868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4F630-B718-4153-AC2C-70228D06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53C00-3337-471D-BA94-7900D067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8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6AA28-167F-4D0A-B7D0-964B5667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FD3CA-0E0B-4A0A-8E30-C4349C37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A05FA-02AC-4CA8-A146-D1486029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58C26-F001-4886-BC78-6CBF3C2C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9C308-DA75-4FA4-B872-C7EDD89A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93F3F3-E7C0-43BA-A5F9-40D1E2AE2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CF6A5-0572-4C0B-AE17-EACABE523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FBB29-0925-4FE4-AFE7-79E4C8D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F110E-2A3A-4948-B92F-D24DADC6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2B8D5-7315-4C4E-9A4B-3CFD5804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6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B10FB-0FBE-49C0-9A56-344360E1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FF404-BFAC-46A9-B254-3BFEC4BF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8EB8E-756F-46A6-BFD2-8A041726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149F2-780C-46D5-A242-08E19895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1B2D7-4402-4A9D-850F-336212FC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1FA16-5B9A-446A-B7B4-5FC59FF7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45CFF-2636-4B72-BFAA-B1347FA2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3F200-27BC-4814-AE65-96536322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6349E-5492-4670-BA1A-3ADA7421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A74FC-5358-412C-9259-E95F3C0B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9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797B7-2ED4-4CD4-A00E-533A83E8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2514-4CCB-405F-95F6-CD18DF04A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920C9-37CF-4CBA-853E-4C13382F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10790-0A48-4BB2-81AF-2D7F9D17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C9B6A-6FF9-495B-B907-6C50FBAB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8B332-2D74-4F39-B4B3-E73B8337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9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A266E-3500-4A29-9433-642088D2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A4276-89F5-4AB9-AE07-734EF4BE7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AEB32-C8BB-40FC-80B9-7047C561B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4180D2-B341-4368-AEFD-E893000BE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E6FFC-18A2-4ED4-8CA7-5077A4E99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B55DDC-AC7E-4E00-86BB-AD98DE83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E28FC6-2496-4252-9FC6-A53CB0E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B8020-1D58-4ED7-9B34-3EEFFAE0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E8757-7130-4500-8425-4C438F44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53B1F9-4F80-49A5-B565-2A55027B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3A99C-2C03-4A86-8F2B-1A823A57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10D7B-61E4-4ACF-8B5A-4E1791F8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42BA73-C9F7-4C25-9F58-C6EDCF0A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B70E3-AF95-4014-A885-AD4A9968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A511B-4019-4299-A764-045A25A4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63DC-89F1-4F9C-99E1-D8B8E2D8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5FF29-0ED6-4FB5-9547-0E91F744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4EB420-5D3B-4E77-BC1C-F2A591FC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66686-5209-447E-99A1-831B29CC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7C052-FCEB-40AF-85F0-B634895C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D7DB1-6EBA-4FCD-9A8B-4BB5D0A1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72C24-3441-4E6B-B6FF-BFC1BAF7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296409-94C9-44A3-BE2B-3DDBD2A14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48E7C-DA21-4AE2-9415-7E1B856B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66E72-14DC-4326-A80B-E69C94C6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093B8-D70C-4126-BA64-D53C1AC4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AB1AA-A415-4E2B-85EA-35D2AA0E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7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CA617-B11A-4DD5-892A-780DE8A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1990F-AC6D-4193-B4C0-E102E819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F81BC-A899-4A28-BF26-A5088F1D5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86C5-FC7A-48F3-9863-30B515B1A7EC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0208C-EBF2-4208-ADFF-A9BB4688A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7D1C6-B17A-4737-BF8D-843725B10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71AFA-3B04-483F-9076-651765204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733A6E-8FFA-4A62-BF62-302AB2D0A26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13" y="-224263"/>
            <a:ext cx="3600000" cy="18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4E5785-DF43-4B28-A811-827AC8D4359F}"/>
              </a:ext>
            </a:extLst>
          </p:cNvPr>
          <p:cNvSpPr txBox="1"/>
          <p:nvPr/>
        </p:nvSpPr>
        <p:spPr>
          <a:xfrm>
            <a:off x="959594" y="1452329"/>
            <a:ext cx="3207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前往学校➡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341C0E-91D0-4BAF-A6A6-A0DA0BD6D2B0}"/>
              </a:ext>
            </a:extLst>
          </p:cNvPr>
          <p:cNvSpPr txBox="1"/>
          <p:nvPr/>
        </p:nvSpPr>
        <p:spPr>
          <a:xfrm>
            <a:off x="4167523" y="1452329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开始学习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5F1706-0837-4ADA-AE23-01FE2941174A}"/>
              </a:ext>
            </a:extLst>
          </p:cNvPr>
          <p:cNvSpPr txBox="1"/>
          <p:nvPr/>
        </p:nvSpPr>
        <p:spPr>
          <a:xfrm>
            <a:off x="7812244" y="1452329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整理笔记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6EFDA8-E78F-4DF6-A4FF-CDB0ED221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395" y="151082"/>
            <a:ext cx="3281698" cy="7681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D55F659-FF9F-4DDB-A86C-45462CBDB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867" y="3503686"/>
            <a:ext cx="2026544" cy="78935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7C287F9-33CF-453C-AAE9-644AC7F4B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398" y="3503686"/>
            <a:ext cx="2023322" cy="78935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75AB103-9CDB-4235-89DB-70F2862FC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558" y="3491417"/>
            <a:ext cx="2023322" cy="78935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5A0999D-DD07-4E62-AE5E-245D2E7D7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707" y="3503686"/>
            <a:ext cx="2026544" cy="78935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A2FE3D5-05A2-4773-AFFE-EA6DFD7D3E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084" y="4635970"/>
            <a:ext cx="2036210" cy="106643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3D82F15-8E32-4630-827E-02E0247EB1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1294" y="4895008"/>
            <a:ext cx="2023322" cy="10213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609CE91-5594-427E-B38C-FF4A70FE7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7459" y="4913050"/>
            <a:ext cx="2529154" cy="78935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10D11F-0E70-4AC2-BE35-3D6C17F3C4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4616" y="4655301"/>
            <a:ext cx="2542042" cy="1027770"/>
          </a:xfrm>
          <a:prstGeom prst="rect">
            <a:avLst/>
          </a:prstGeom>
        </p:spPr>
      </p:pic>
      <p:sp>
        <p:nvSpPr>
          <p:cNvPr id="34" name="对话气泡: 圆角矩形 33">
            <a:extLst>
              <a:ext uri="{FF2B5EF4-FFF2-40B4-BE49-F238E27FC236}">
                <a16:creationId xmlns:a16="http://schemas.microsoft.com/office/drawing/2014/main" id="{EDACDE51-78E2-470C-B624-CD85E370957A}"/>
              </a:ext>
            </a:extLst>
          </p:cNvPr>
          <p:cNvSpPr/>
          <p:nvPr/>
        </p:nvSpPr>
        <p:spPr>
          <a:xfrm>
            <a:off x="2179259" y="5405671"/>
            <a:ext cx="3683570" cy="1351410"/>
          </a:xfrm>
          <a:prstGeom prst="wedgeRoundRectCallout">
            <a:avLst>
              <a:gd name="adj1" fmla="val 67020"/>
              <a:gd name="adj2" fmla="val -79001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这里你可以设定你的</a:t>
            </a:r>
            <a:r>
              <a:rPr lang="en-US" altLang="zh-CN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知识</a:t>
            </a:r>
            <a:r>
              <a:rPr lang="en-US" altLang="zh-CN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的排兵布阵。他们是对抗各种考试的战斗单位。请编入任意一名</a:t>
            </a:r>
            <a:r>
              <a:rPr lang="en-US" altLang="zh-CN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知识</a:t>
            </a:r>
            <a:r>
              <a:rPr lang="en-US" altLang="zh-CN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4DAABFA-399A-4740-A2C6-50D3EFBE76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7709" y="5676605"/>
            <a:ext cx="2560542" cy="103031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6688BBC-09EF-4CB2-B6F0-16804CEA6E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3630" y="4899110"/>
            <a:ext cx="2529154" cy="10194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6370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6D205F-E4AA-4601-B616-ABB3086F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452437"/>
            <a:ext cx="9563100" cy="5953125"/>
          </a:xfrm>
          <a:prstGeom prst="rect">
            <a:avLst/>
          </a:prstGeom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07609D41-BFC8-4E4D-9E4E-0C7209249688}"/>
              </a:ext>
            </a:extLst>
          </p:cNvPr>
          <p:cNvSpPr/>
          <p:nvPr/>
        </p:nvSpPr>
        <p:spPr>
          <a:xfrm>
            <a:off x="1533525" y="1646685"/>
            <a:ext cx="3819525" cy="1448940"/>
          </a:xfrm>
          <a:prstGeom prst="wedgeRoundRectCallout">
            <a:avLst>
              <a:gd name="adj1" fmla="val 49993"/>
              <a:gd name="adj2" fmla="val -87399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这里显示的是数学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,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语文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,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英语的三种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学习资源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。你通过消耗这些资源可获得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知识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6C636D5-56D5-4E9D-AF71-F11CBE617B1D}"/>
              </a:ext>
            </a:extLst>
          </p:cNvPr>
          <p:cNvSpPr/>
          <p:nvPr/>
        </p:nvSpPr>
        <p:spPr>
          <a:xfrm>
            <a:off x="3443287" y="1646685"/>
            <a:ext cx="3819525" cy="1481390"/>
          </a:xfrm>
          <a:prstGeom prst="wedgeRoundRectCallout">
            <a:avLst>
              <a:gd name="adj1" fmla="val 13937"/>
              <a:gd name="adj2" fmla="val 79218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现在你有一些初始资源。请点击这个书本去获得一个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知识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B15CE9A8-FFC9-476F-B7E3-448ACED66F81}"/>
              </a:ext>
            </a:extLst>
          </p:cNvPr>
          <p:cNvSpPr/>
          <p:nvPr/>
        </p:nvSpPr>
        <p:spPr>
          <a:xfrm>
            <a:off x="3443287" y="3031206"/>
            <a:ext cx="4055304" cy="1481390"/>
          </a:xfrm>
          <a:prstGeom prst="wedgeRoundRectCallout">
            <a:avLst>
              <a:gd name="adj1" fmla="val 67246"/>
              <a:gd name="adj2" fmla="val -79597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这里你可以设定你的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知识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的排兵布阵。他们是对抗各种考试的战斗单位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.</a:t>
            </a:r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733FC256-E98D-4B27-A602-61C95AB9BF8C}"/>
              </a:ext>
            </a:extLst>
          </p:cNvPr>
          <p:cNvSpPr/>
          <p:nvPr/>
        </p:nvSpPr>
        <p:spPr>
          <a:xfrm>
            <a:off x="3443287" y="2593168"/>
            <a:ext cx="4055304" cy="1481390"/>
          </a:xfrm>
          <a:prstGeom prst="wedgeRoundRectCallout">
            <a:avLst>
              <a:gd name="adj1" fmla="val 67246"/>
              <a:gd name="adj2" fmla="val 38067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整理完毕后，点击这里前往学校，或你可以继续停留在这个画面。点击任意地方结束教程。</a:t>
            </a:r>
          </a:p>
        </p:txBody>
      </p:sp>
      <p:sp>
        <p:nvSpPr>
          <p:cNvPr id="8" name="对话气泡: 圆角矩形 7" hidden="1">
            <a:extLst>
              <a:ext uri="{FF2B5EF4-FFF2-40B4-BE49-F238E27FC236}">
                <a16:creationId xmlns:a16="http://schemas.microsoft.com/office/drawing/2014/main" id="{9E311003-4851-42C9-8A19-FDD2B133CA63}"/>
              </a:ext>
            </a:extLst>
          </p:cNvPr>
          <p:cNvSpPr/>
          <p:nvPr/>
        </p:nvSpPr>
        <p:spPr>
          <a:xfrm>
            <a:off x="1533525" y="1869814"/>
            <a:ext cx="3819525" cy="1481390"/>
          </a:xfrm>
          <a:prstGeom prst="wedgeRoundRectCallout">
            <a:avLst>
              <a:gd name="adj1" fmla="val 46107"/>
              <a:gd name="adj2" fmla="val 16849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现在你作为一名学生，即将开始你的小学生活。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491A50-19E9-43F7-A9DC-11CBAFDB58A6}"/>
              </a:ext>
            </a:extLst>
          </p:cNvPr>
          <p:cNvSpPr/>
          <p:nvPr/>
        </p:nvSpPr>
        <p:spPr>
          <a:xfrm>
            <a:off x="2192324" y="3526449"/>
            <a:ext cx="1096218" cy="10962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2D3597E-F957-4BA9-B8C6-A93BC35CE88F}"/>
              </a:ext>
            </a:extLst>
          </p:cNvPr>
          <p:cNvSpPr/>
          <p:nvPr/>
        </p:nvSpPr>
        <p:spPr>
          <a:xfrm>
            <a:off x="10999261" y="1713863"/>
            <a:ext cx="1080000" cy="108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D96552C-3C0B-4300-BE85-760E9B757275}"/>
              </a:ext>
            </a:extLst>
          </p:cNvPr>
          <p:cNvSpPr/>
          <p:nvPr/>
        </p:nvSpPr>
        <p:spPr>
          <a:xfrm>
            <a:off x="10633998" y="2904444"/>
            <a:ext cx="1080000" cy="108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E20784-1E6F-4E33-8398-9F08E6728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t="22966" r="9379" b="2642"/>
          <a:stretch/>
        </p:blipFill>
        <p:spPr>
          <a:xfrm>
            <a:off x="2361586" y="2927010"/>
            <a:ext cx="4528630" cy="5248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6E47DB-61B5-45FA-9A6F-3A2F08FA2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t="22966" r="9379" b="2642"/>
          <a:stretch/>
        </p:blipFill>
        <p:spPr>
          <a:xfrm>
            <a:off x="-1749026" y="4233712"/>
            <a:ext cx="4150160" cy="52485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7C1E14-B704-4660-98D9-BAD08A1248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t="22966" r="9379" b="2642"/>
          <a:stretch/>
        </p:blipFill>
        <p:spPr>
          <a:xfrm>
            <a:off x="5455163" y="3096574"/>
            <a:ext cx="4150160" cy="52485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870F24-24A4-4B31-86C6-A69B7F7349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t="22966" r="9379" b="2642"/>
          <a:stretch/>
        </p:blipFill>
        <p:spPr>
          <a:xfrm>
            <a:off x="6955972" y="1115371"/>
            <a:ext cx="4150160" cy="5248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077C34-9AF1-4F9D-B757-7EBC13213F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t="22966" r="9379" b="2641"/>
          <a:stretch/>
        </p:blipFill>
        <p:spPr>
          <a:xfrm>
            <a:off x="-623538" y="-231845"/>
            <a:ext cx="4150160" cy="52485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357BA5-4A61-42A8-9BE8-51F5DCF194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9" t="22966" r="9300" b="2642"/>
          <a:stretch/>
        </p:blipFill>
        <p:spPr>
          <a:xfrm>
            <a:off x="8325269" y="2392443"/>
            <a:ext cx="4150160" cy="52485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30F7B9-0D7C-4F21-A659-867E483E8F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8" t="23032" r="9805" b="2000"/>
          <a:stretch/>
        </p:blipFill>
        <p:spPr>
          <a:xfrm>
            <a:off x="-1749026" y="4217670"/>
            <a:ext cx="4139825" cy="52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143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FangSong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潤 花泉</dc:creator>
  <cp:lastModifiedBy>潤 花泉</cp:lastModifiedBy>
  <cp:revision>27</cp:revision>
  <dcterms:created xsi:type="dcterms:W3CDTF">2019-07-06T21:42:59Z</dcterms:created>
  <dcterms:modified xsi:type="dcterms:W3CDTF">2019-07-07T06:57:11Z</dcterms:modified>
</cp:coreProperties>
</file>