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flip.com/130k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19" y="163686"/>
            <a:ext cx="10238383" cy="65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9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redteam</a:t>
            </a:r>
            <a:r>
              <a:rPr lang="en-US" dirty="0"/>
              <a:t> day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Anyone can get in once</a:t>
            </a:r>
          </a:p>
          <a:p>
            <a:r>
              <a:rPr lang="en-US" dirty="0"/>
              <a:t>A national </a:t>
            </a:r>
            <a:r>
              <a:rPr lang="en-US" dirty="0" err="1"/>
              <a:t>redteamer</a:t>
            </a:r>
            <a:r>
              <a:rPr lang="en-US" dirty="0"/>
              <a:t> stays in</a:t>
            </a:r>
          </a:p>
          <a:p>
            <a:pPr lvl="1"/>
            <a:r>
              <a:rPr lang="en-US" dirty="0"/>
              <a:t>Persistence</a:t>
            </a:r>
          </a:p>
          <a:p>
            <a:pPr lvl="1"/>
            <a:r>
              <a:rPr lang="en-US" dirty="0"/>
              <a:t>Agents</a:t>
            </a:r>
          </a:p>
          <a:p>
            <a:pPr lvl="1"/>
            <a:r>
              <a:rPr lang="en-US" dirty="0"/>
              <a:t>De-Security</a:t>
            </a:r>
          </a:p>
          <a:p>
            <a:pPr lvl="1"/>
            <a:r>
              <a:rPr lang="en-US" dirty="0"/>
              <a:t>Authentication bypass</a:t>
            </a:r>
          </a:p>
          <a:p>
            <a:pPr lvl="1"/>
            <a:r>
              <a:rPr lang="en-US" dirty="0"/>
              <a:t>Keylogging</a:t>
            </a:r>
          </a:p>
          <a:p>
            <a:pPr lvl="1"/>
            <a:r>
              <a:rPr lang="en-US" dirty="0" err="1"/>
              <a:t>Webshells</a:t>
            </a:r>
            <a:endParaRPr lang="en-US" dirty="0"/>
          </a:p>
          <a:p>
            <a:pPr lvl="1"/>
            <a:r>
              <a:rPr lang="en-US" dirty="0"/>
              <a:t>New accounts</a:t>
            </a:r>
          </a:p>
          <a:p>
            <a:pPr lvl="1"/>
            <a:r>
              <a:rPr lang="en-US" dirty="0"/>
              <a:t>Stealing all valuable data</a:t>
            </a:r>
          </a:p>
          <a:p>
            <a:endParaRPr lang="en-US" dirty="0"/>
          </a:p>
        </p:txBody>
      </p:sp>
      <p:pic>
        <p:nvPicPr>
          <p:cNvPr id="2050" name="Picture 2" descr="http://www.fusiondoors.co.uk/images/backdoor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70" y="2357306"/>
            <a:ext cx="5202906" cy="309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4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err="1"/>
              <a:t>redteam</a:t>
            </a:r>
            <a:r>
              <a:rPr lang="en-US" dirty="0"/>
              <a:t>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Exposing PII</a:t>
            </a:r>
          </a:p>
          <a:p>
            <a:r>
              <a:rPr lang="en-US" dirty="0"/>
              <a:t>Defacing websites</a:t>
            </a:r>
          </a:p>
          <a:p>
            <a:r>
              <a:rPr lang="en-US" dirty="0"/>
              <a:t>Scored service take down</a:t>
            </a:r>
          </a:p>
          <a:p>
            <a:r>
              <a:rPr lang="en-US" dirty="0"/>
              <a:t>MBR wiping</a:t>
            </a:r>
          </a:p>
          <a:p>
            <a:r>
              <a:rPr lang="en-US" dirty="0"/>
              <a:t>System </a:t>
            </a:r>
            <a:r>
              <a:rPr lang="en-US" dirty="0" err="1"/>
              <a:t>reposession</a:t>
            </a:r>
            <a:endParaRPr lang="en-US" dirty="0"/>
          </a:p>
        </p:txBody>
      </p:sp>
      <p:pic>
        <p:nvPicPr>
          <p:cNvPr id="3074" name="Picture 2" descr="http://static2.fjcdn.com/comments/Quot+leave+me+i+ve+accepted+my+fate+quot+_35968d1f44857baec7b53c4aacf5e40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2700943"/>
            <a:ext cx="5094287" cy="247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2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days, two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Learn to Hunt</a:t>
            </a:r>
          </a:p>
          <a:p>
            <a:pPr lvl="1"/>
            <a:r>
              <a:rPr lang="en-US" dirty="0"/>
              <a:t>Assume Compromise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  <a:p>
            <a:pPr lvl="1"/>
            <a:r>
              <a:rPr lang="en-US" dirty="0"/>
              <a:t>Respond don’t react</a:t>
            </a:r>
          </a:p>
          <a:p>
            <a:pPr lvl="1"/>
            <a:r>
              <a:rPr lang="en-US" dirty="0"/>
              <a:t>Root cause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hunting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Know Normal</a:t>
            </a:r>
          </a:p>
          <a:p>
            <a:pPr lvl="1"/>
            <a:r>
              <a:rPr lang="en-US" dirty="0"/>
              <a:t>Network Connections</a:t>
            </a:r>
          </a:p>
          <a:p>
            <a:pPr lvl="1"/>
            <a:r>
              <a:rPr lang="en-US" dirty="0"/>
              <a:t>Event Logs/Syslog</a:t>
            </a:r>
          </a:p>
          <a:p>
            <a:pPr lvl="1"/>
            <a:r>
              <a:rPr lang="en-US" dirty="0"/>
              <a:t>Weblogs</a:t>
            </a:r>
          </a:p>
          <a:p>
            <a:r>
              <a:rPr lang="en-US" dirty="0"/>
              <a:t>Antivirus/Antimalware</a:t>
            </a:r>
          </a:p>
          <a:p>
            <a:r>
              <a:rPr lang="en-US" dirty="0"/>
              <a:t>Hash checks</a:t>
            </a:r>
          </a:p>
          <a:p>
            <a:r>
              <a:rPr lang="en-US" dirty="0"/>
              <a:t>Use </a:t>
            </a:r>
            <a:r>
              <a:rPr lang="en-US" dirty="0" err="1"/>
              <a:t>Splunk</a:t>
            </a:r>
            <a:r>
              <a:rPr lang="en-US" dirty="0"/>
              <a:t>!</a:t>
            </a:r>
          </a:p>
        </p:txBody>
      </p:sp>
      <p:pic>
        <p:nvPicPr>
          <p:cNvPr id="4098" name="Picture 2" descr="https://lh3.googleusercontent.com/0wnWTwYLWh5SWmaRIeT4CYLy7oLZswXqsb91-1MkR9tIO5G1YeQ6bE5jVm0T38_m6mJelUPLFYO559wk6rBMKMor7PAP2cat-bW10wOWpslRFG92by6ct95V-ffotzKx9D9-OT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2506613"/>
            <a:ext cx="5094287" cy="28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0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real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Forensics</a:t>
            </a:r>
          </a:p>
          <a:p>
            <a:pPr lvl="1"/>
            <a:r>
              <a:rPr lang="en-US" dirty="0"/>
              <a:t>Free and Open Source</a:t>
            </a:r>
          </a:p>
          <a:p>
            <a:pPr lvl="2"/>
            <a:r>
              <a:rPr lang="en-US" dirty="0" err="1"/>
              <a:t>Rekall</a:t>
            </a:r>
            <a:r>
              <a:rPr lang="en-US" dirty="0"/>
              <a:t> – Works on live memory</a:t>
            </a:r>
          </a:p>
          <a:p>
            <a:pPr lvl="2"/>
            <a:r>
              <a:rPr lang="en-US" dirty="0"/>
              <a:t>Volatility – Works on memory dumps</a:t>
            </a:r>
          </a:p>
          <a:p>
            <a:pPr lvl="1"/>
            <a:r>
              <a:rPr lang="en-US" dirty="0"/>
              <a:t>We can’t hide from memory forensics</a:t>
            </a:r>
          </a:p>
          <a:p>
            <a:r>
              <a:rPr lang="en-US" dirty="0"/>
              <a:t>Execution artifacts</a:t>
            </a:r>
          </a:p>
          <a:p>
            <a:r>
              <a:rPr lang="en-US" dirty="0"/>
              <a:t>Deleted file recovery</a:t>
            </a:r>
          </a:p>
        </p:txBody>
      </p:sp>
      <p:pic>
        <p:nvPicPr>
          <p:cNvPr id="5122" name="Picture 2" descr="http://www.rekall-forensic.com/img/Rekall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2087563"/>
            <a:ext cx="3703637" cy="37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why things are happening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website keeps getting defaced</a:t>
            </a:r>
          </a:p>
          <a:p>
            <a:r>
              <a:rPr lang="en-US" dirty="0"/>
              <a:t>If a database keeps getting deleted</a:t>
            </a:r>
          </a:p>
          <a:p>
            <a:r>
              <a:rPr lang="en-US" dirty="0"/>
              <a:t>If a windows domain controller becomes a </a:t>
            </a:r>
            <a:r>
              <a:rPr lang="en-US" dirty="0" err="1"/>
              <a:t>linux</a:t>
            </a:r>
            <a:r>
              <a:rPr lang="en-US" dirty="0"/>
              <a:t> system</a:t>
            </a:r>
          </a:p>
          <a:p>
            <a:r>
              <a:rPr lang="en-US" sz="4400" dirty="0"/>
              <a:t>YOU HAVEN’T FIXED THE PROBLEM</a:t>
            </a:r>
          </a:p>
        </p:txBody>
      </p:sp>
    </p:spTree>
    <p:extLst>
      <p:ext uri="{BB962C8B-B14F-4D97-AF65-F5344CB8AC3E}">
        <p14:creationId xmlns:p14="http://schemas.microsoft.com/office/powerpoint/2010/main" val="12069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clear, once again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546899"/>
            <a:ext cx="8749716" cy="4919313"/>
          </a:xfrm>
        </p:spPr>
      </p:pic>
    </p:spTree>
    <p:extLst>
      <p:ext uri="{BB962C8B-B14F-4D97-AF65-F5344CB8AC3E}">
        <p14:creationId xmlns:p14="http://schemas.microsoft.com/office/powerpoint/2010/main" val="44952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games to distract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608" y="1550214"/>
            <a:ext cx="6723944" cy="5277935"/>
          </a:xfrm>
        </p:spPr>
      </p:pic>
    </p:spTree>
    <p:extLst>
      <p:ext uri="{BB962C8B-B14F-4D97-AF65-F5344CB8AC3E}">
        <p14:creationId xmlns:p14="http://schemas.microsoft.com/office/powerpoint/2010/main" val="307192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times just passing time on your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029" y="1709606"/>
            <a:ext cx="6778305" cy="5083728"/>
          </a:xfrm>
        </p:spPr>
      </p:pic>
    </p:spTree>
    <p:extLst>
      <p:ext uri="{BB962C8B-B14F-4D97-AF65-F5344CB8AC3E}">
        <p14:creationId xmlns:p14="http://schemas.microsoft.com/office/powerpoint/2010/main" val="2001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respect royalty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040" y="1462089"/>
            <a:ext cx="5771625" cy="5171501"/>
          </a:xfrm>
        </p:spPr>
      </p:pic>
    </p:spTree>
    <p:extLst>
      <p:ext uri="{BB962C8B-B14F-4D97-AF65-F5344CB8AC3E}">
        <p14:creationId xmlns:p14="http://schemas.microsoft.com/office/powerpoint/2010/main" val="286091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 this weekend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857" y="2095500"/>
            <a:ext cx="5290761" cy="3695700"/>
          </a:xfrm>
        </p:spPr>
      </p:pic>
    </p:spTree>
    <p:extLst>
      <p:ext uri="{BB962C8B-B14F-4D97-AF65-F5344CB8AC3E}">
        <p14:creationId xmlns:p14="http://schemas.microsoft.com/office/powerpoint/2010/main" val="261806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too late when you see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75" y="1702833"/>
            <a:ext cx="4800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think we are hilarious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107" y="2095500"/>
            <a:ext cx="7226260" cy="3695700"/>
          </a:xfrm>
        </p:spPr>
      </p:pic>
    </p:spTree>
    <p:extLst>
      <p:ext uri="{BB962C8B-B14F-4D97-AF65-F5344CB8AC3E}">
        <p14:creationId xmlns:p14="http://schemas.microsoft.com/office/powerpoint/2010/main" val="418447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it old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" y="2406418"/>
            <a:ext cx="11718667" cy="20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shouldn’t believe everything you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5" y="2491530"/>
            <a:ext cx="8852151" cy="2734811"/>
          </a:xfrm>
        </p:spPr>
      </p:pic>
    </p:spTree>
    <p:extLst>
      <p:ext uri="{BB962C8B-B14F-4D97-AF65-F5344CB8AC3E}">
        <p14:creationId xmlns:p14="http://schemas.microsoft.com/office/powerpoint/2010/main" val="3485629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you’ve resorted to talking us through this, its not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905000"/>
            <a:ext cx="10334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5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ask to be in the debrief, you get in the debrief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020" y="1843829"/>
            <a:ext cx="8504489" cy="4918495"/>
          </a:xfrm>
        </p:spPr>
      </p:pic>
    </p:spTree>
    <p:extLst>
      <p:ext uri="{BB962C8B-B14F-4D97-AF65-F5344CB8AC3E}">
        <p14:creationId xmlns:p14="http://schemas.microsoft.com/office/powerpoint/2010/main" val="417415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listening</a:t>
            </a:r>
          </a:p>
        </p:txBody>
      </p:sp>
      <p:pic>
        <p:nvPicPr>
          <p:cNvPr id="4" name="thunderMic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0143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you do smart things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379507"/>
            <a:ext cx="10353675" cy="1127685"/>
          </a:xfrm>
        </p:spPr>
      </p:pic>
    </p:spTree>
    <p:extLst>
      <p:ext uri="{BB962C8B-B14F-4D97-AF65-F5344CB8AC3E}">
        <p14:creationId xmlns:p14="http://schemas.microsoft.com/office/powerpoint/2010/main" val="173440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times we miss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was a 3</a:t>
            </a:r>
            <a:r>
              <a:rPr lang="en-US" sz="4400" baseline="30000" dirty="0"/>
              <a:t>rd</a:t>
            </a:r>
            <a:r>
              <a:rPr lang="en-US" sz="4400" dirty="0"/>
              <a:t> network?!</a:t>
            </a:r>
          </a:p>
        </p:txBody>
      </p:sp>
    </p:spTree>
    <p:extLst>
      <p:ext uri="{BB962C8B-B14F-4D97-AF65-F5344CB8AC3E}">
        <p14:creationId xmlns:p14="http://schemas.microsoft.com/office/powerpoint/2010/main" val="279172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school for blue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practice </a:t>
            </a:r>
          </a:p>
          <a:p>
            <a:pPr lvl="1"/>
            <a:r>
              <a:rPr lang="en-US" dirty="0"/>
              <a:t>Change all passwords if you’ve been compromised</a:t>
            </a:r>
          </a:p>
          <a:p>
            <a:pPr lvl="2"/>
            <a:r>
              <a:rPr lang="en-US" dirty="0"/>
              <a:t>If you are playing at nationals, you’ve been compromised</a:t>
            </a:r>
          </a:p>
          <a:p>
            <a:pPr lvl="1"/>
            <a:r>
              <a:rPr lang="en-US" dirty="0"/>
              <a:t>Learn host firewalls in case you can’t get the network firewall working</a:t>
            </a:r>
          </a:p>
          <a:p>
            <a:pPr lvl="1"/>
            <a:r>
              <a:rPr lang="en-US" dirty="0"/>
              <a:t>Practice learning what a normal system looks like</a:t>
            </a:r>
          </a:p>
          <a:p>
            <a:pPr lvl="1"/>
            <a:r>
              <a:rPr lang="en-US" dirty="0"/>
              <a:t>Start watching your own network connections</a:t>
            </a:r>
          </a:p>
          <a:p>
            <a:pPr lvl="1"/>
            <a:r>
              <a:rPr lang="en-US" dirty="0"/>
              <a:t>Practice basic memory forensics</a:t>
            </a:r>
          </a:p>
        </p:txBody>
      </p:sp>
    </p:spTree>
    <p:extLst>
      <p:ext uri="{BB962C8B-B14F-4D97-AF65-F5344CB8AC3E}">
        <p14:creationId xmlns:p14="http://schemas.microsoft.com/office/powerpoint/2010/main" val="26211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learn 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981" y="2095500"/>
            <a:ext cx="5806513" cy="3695700"/>
          </a:xfrm>
        </p:spPr>
      </p:pic>
    </p:spTree>
    <p:extLst>
      <p:ext uri="{BB962C8B-B14F-4D97-AF65-F5344CB8AC3E}">
        <p14:creationId xmlns:p14="http://schemas.microsoft.com/office/powerpoint/2010/main" val="27056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get better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all red board</a:t>
            </a:r>
          </a:p>
          <a:p>
            <a:r>
              <a:rPr lang="en-US" dirty="0"/>
              <a:t>More testing for some of our toolkits</a:t>
            </a:r>
          </a:p>
          <a:p>
            <a:r>
              <a:rPr lang="en-US" dirty="0"/>
              <a:t>More malware</a:t>
            </a:r>
          </a:p>
          <a:p>
            <a:r>
              <a:rPr lang="en-US" dirty="0"/>
              <a:t>More Persistence</a:t>
            </a:r>
          </a:p>
          <a:p>
            <a:r>
              <a:rPr lang="en-US" dirty="0"/>
              <a:t>More Agents</a:t>
            </a:r>
          </a:p>
          <a:p>
            <a:r>
              <a:rPr lang="en-US"/>
              <a:t>More Music</a:t>
            </a:r>
            <a:endParaRPr lang="en-US" dirty="0"/>
          </a:p>
          <a:p>
            <a:r>
              <a:rPr lang="en-US" dirty="0"/>
              <a:t>More Fun!</a:t>
            </a:r>
          </a:p>
        </p:txBody>
      </p:sp>
    </p:spTree>
    <p:extLst>
      <p:ext uri="{BB962C8B-B14F-4D97-AF65-F5344CB8AC3E}">
        <p14:creationId xmlns:p14="http://schemas.microsoft.com/office/powerpoint/2010/main" val="170556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 An attacker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18" y="2095500"/>
            <a:ext cx="8254239" cy="3695700"/>
          </a:xfrm>
        </p:spPr>
      </p:pic>
    </p:spTree>
    <p:extLst>
      <p:ext uri="{BB962C8B-B14F-4D97-AF65-F5344CB8AC3E}">
        <p14:creationId xmlns:p14="http://schemas.microsoft.com/office/powerpoint/2010/main" val="305918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talk to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00488"/>
            <a:ext cx="10353675" cy="2885723"/>
          </a:xfrm>
        </p:spPr>
      </p:pic>
    </p:spTree>
    <p:extLst>
      <p:ext uri="{BB962C8B-B14F-4D97-AF65-F5344CB8AC3E}">
        <p14:creationId xmlns:p14="http://schemas.microsoft.com/office/powerpoint/2010/main" val="10061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those first timers to nationals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Team at Nationals	</a:t>
            </a:r>
          </a:p>
          <a:p>
            <a:pPr lvl="1"/>
            <a:r>
              <a:rPr lang="en-US" dirty="0"/>
              <a:t>We don’t get any information about your network prior to the event</a:t>
            </a:r>
          </a:p>
          <a:p>
            <a:pPr lvl="1"/>
            <a:r>
              <a:rPr lang="en-US" dirty="0"/>
              <a:t>We don’t get any passwords ahead of time</a:t>
            </a:r>
          </a:p>
          <a:p>
            <a:pPr lvl="1"/>
            <a:r>
              <a:rPr lang="en-US" dirty="0"/>
              <a:t>We don’t get access to your team rooms</a:t>
            </a:r>
          </a:p>
          <a:p>
            <a:pPr lvl="1"/>
            <a:r>
              <a:rPr lang="en-US" dirty="0"/>
              <a:t>We start when you start</a:t>
            </a:r>
          </a:p>
          <a:p>
            <a:pPr lvl="1"/>
            <a:r>
              <a:rPr lang="en-US" dirty="0"/>
              <a:t>There is a set of red teamers assigned just to your team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4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10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a blue team packet, prior to hour 0 you know</a:t>
            </a:r>
          </a:p>
          <a:p>
            <a:pPr lvl="1"/>
            <a:r>
              <a:rPr lang="en-US" dirty="0"/>
              <a:t>Your servers</a:t>
            </a:r>
          </a:p>
          <a:p>
            <a:pPr lvl="1"/>
            <a:r>
              <a:rPr lang="en-US" dirty="0"/>
              <a:t>Your Services</a:t>
            </a:r>
          </a:p>
          <a:p>
            <a:pPr lvl="1"/>
            <a:r>
              <a:rPr lang="en-US" dirty="0"/>
              <a:t>Your scored services</a:t>
            </a:r>
          </a:p>
          <a:p>
            <a:pPr lvl="1"/>
            <a:r>
              <a:rPr lang="en-US" dirty="0"/>
              <a:t>Your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Passwords on Scored Services and Infrastructure first</a:t>
            </a:r>
          </a:p>
          <a:p>
            <a:r>
              <a:rPr lang="en-US" dirty="0"/>
              <a:t>Patch after changing passwords if you have to choose between the two</a:t>
            </a:r>
          </a:p>
          <a:p>
            <a:r>
              <a:rPr lang="en-US" dirty="0"/>
              <a:t>Configure your firewalls third to prevent egress</a:t>
            </a:r>
          </a:p>
          <a:p>
            <a:r>
              <a:rPr lang="en-US" dirty="0"/>
              <a:t>Configure your firewalls to only allow scored services in</a:t>
            </a:r>
          </a:p>
          <a:p>
            <a:r>
              <a:rPr lang="en-US" dirty="0"/>
              <a:t>Read up on remote administration of your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redteam</a:t>
            </a:r>
            <a:r>
              <a:rPr lang="en-US" dirty="0"/>
              <a:t>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have to find one way in</a:t>
            </a:r>
          </a:p>
          <a:p>
            <a:r>
              <a:rPr lang="en-US" dirty="0"/>
              <a:t>You have to find all the ways we can get in</a:t>
            </a:r>
          </a:p>
        </p:txBody>
      </p:sp>
    </p:spTree>
    <p:extLst>
      <p:ext uri="{BB962C8B-B14F-4D97-AF65-F5344CB8AC3E}">
        <p14:creationId xmlns:p14="http://schemas.microsoft.com/office/powerpoint/2010/main" val="109738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79</TotalTime>
  <Words>437</Words>
  <Application>Microsoft Office PowerPoint</Application>
  <PresentationFormat>Widescreen</PresentationFormat>
  <Paragraphs>101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Bookman Old Style</vt:lpstr>
      <vt:lpstr>Rockwell</vt:lpstr>
      <vt:lpstr>Damask</vt:lpstr>
      <vt:lpstr>PowerPoint Presentation</vt:lpstr>
      <vt:lpstr>What did you learn this weekend</vt:lpstr>
      <vt:lpstr>Did you learn to</vt:lpstr>
      <vt:lpstr>Pay attention to An attacker</vt:lpstr>
      <vt:lpstr>Trying to talk to you</vt:lpstr>
      <vt:lpstr>For those first timers to nationals</vt:lpstr>
      <vt:lpstr>The first 10 minutes</vt:lpstr>
      <vt:lpstr>Use your advantage</vt:lpstr>
      <vt:lpstr>The redteam advantage</vt:lpstr>
      <vt:lpstr>National redteam day 1</vt:lpstr>
      <vt:lpstr>National redteam day 2</vt:lpstr>
      <vt:lpstr>Two days, two lessons</vt:lpstr>
      <vt:lpstr>Going hunting</vt:lpstr>
      <vt:lpstr>Consider real IR</vt:lpstr>
      <vt:lpstr>Think about why things are happening</vt:lpstr>
      <vt:lpstr>All clear, once again</vt:lpstr>
      <vt:lpstr>Playing games to distract you</vt:lpstr>
      <vt:lpstr>Other times just passing time on your systems</vt:lpstr>
      <vt:lpstr>We respect royalty</vt:lpstr>
      <vt:lpstr>Its too late when you see this</vt:lpstr>
      <vt:lpstr>We think we are hilarious</vt:lpstr>
      <vt:lpstr>Kicking it old school</vt:lpstr>
      <vt:lpstr>You shouldn’t believe everything you read</vt:lpstr>
      <vt:lpstr>If you’ve resorted to talking us through this, its not good</vt:lpstr>
      <vt:lpstr>You ask to be in the debrief, you get in the debrief</vt:lpstr>
      <vt:lpstr>We are listening</vt:lpstr>
      <vt:lpstr>Sometimes you do smart things</vt:lpstr>
      <vt:lpstr>Many times we miss things</vt:lpstr>
      <vt:lpstr>Summer school for blue teams</vt:lpstr>
      <vt:lpstr>We will get better too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dcowen@g-cpartners.com</dc:creator>
  <cp:lastModifiedBy>dcowen@g-cpartners.com</cp:lastModifiedBy>
  <cp:revision>10</cp:revision>
  <dcterms:created xsi:type="dcterms:W3CDTF">2016-04-24T04:35:11Z</dcterms:created>
  <dcterms:modified xsi:type="dcterms:W3CDTF">2016-04-25T02:39:26Z</dcterms:modified>
</cp:coreProperties>
</file>