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77" r:id="rId4"/>
    <p:sldId id="257" r:id="rId6"/>
    <p:sldId id="260" r:id="rId7"/>
    <p:sldId id="276" r:id="rId8"/>
    <p:sldId id="266" r:id="rId9"/>
    <p:sldId id="267" r:id="rId10"/>
    <p:sldId id="264" r:id="rId11"/>
    <p:sldId id="265" r:id="rId12"/>
    <p:sldId id="295" r:id="rId13"/>
    <p:sldId id="262" r:id="rId14"/>
    <p:sldId id="263" r:id="rId15"/>
    <p:sldId id="268" r:id="rId16"/>
    <p:sldId id="269" r:id="rId17"/>
    <p:sldId id="270" r:id="rId18"/>
    <p:sldId id="271" r:id="rId19"/>
    <p:sldId id="274" r:id="rId20"/>
  </p:sldIdLst>
  <p:sldSz cx="9144000" cy="5143500"/>
  <p:notesSz cx="5143500" cy="91440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0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0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leaf_environmental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421005" y="64738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孢子植物</a:t>
            </a:r>
            <a:r>
              <a:rPr lang="zh-CN" altLang="en-US" sz="3500" b="1" dirty="0">
                <a:solidFill>
                  <a:schemeClr val="bg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分类</a:t>
            </a:r>
            <a:endParaRPr lang="zh-CN" altLang="en-US" sz="3500" b="1" dirty="0">
              <a:solidFill>
                <a:schemeClr val="bg1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3055" y="4176395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主讲人：肖琴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蕨类植物</a:t>
            </a:r>
            <a:endParaRPr lang="en-US" sz="3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蕨类植物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5" name="Text 3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蕨类植物</a:t>
            </a:r>
            <a:endParaRPr lang="en-US" sz="2660" dirty="0"/>
          </a:p>
        </p:txBody>
      </p:sp>
      <p:sp>
        <p:nvSpPr>
          <p:cNvPr id="7" name="Text 4"/>
          <p:cNvSpPr/>
          <p:nvPr/>
        </p:nvSpPr>
        <p:spPr>
          <a:xfrm>
            <a:off x="228600" y="949960"/>
            <a:ext cx="8240395" cy="8051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</a:t>
            </a:r>
            <a:r>
              <a:rPr lang="en-US" sz="16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蕨类植物门(学名:Pteridophyta)是高等植物的一大类群。同时也是高等植物中较低级的一类。常为高大木本植物,成为大森林,盛繁于晚古生代,至现代多为草本。蕨类可分四纲:裸蕨纲、石松纲、节蕨纲、真蕨纲。</a:t>
            </a:r>
            <a:endParaRPr lang="en-US" sz="16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443538" y="1754981"/>
            <a:ext cx="3009900" cy="595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1260" dirty="0"/>
          </a:p>
        </p:txBody>
      </p:sp>
      <p:sp>
        <p:nvSpPr>
          <p:cNvPr id="9" name="Text 6"/>
          <p:cNvSpPr/>
          <p:nvPr/>
        </p:nvSpPr>
        <p:spPr>
          <a:xfrm>
            <a:off x="1112520" y="2054860"/>
            <a:ext cx="7327265" cy="300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有</a:t>
            </a:r>
            <a:r>
              <a:rPr lang="en-US" dirty="0">
                <a:solidFill>
                  <a:schemeClr val="tx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、</a:t>
            </a:r>
            <a:r>
              <a:rPr lang="en-US" sz="2000" dirty="0">
                <a:solidFill>
                  <a:srgbClr val="FF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茎、叶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，叶片通常呈羽状分裂。</a:t>
            </a:r>
            <a:endParaRPr lang="en-US" sz="1400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3" name="上箭头 12"/>
          <p:cNvSpPr/>
          <p:nvPr/>
        </p:nvSpPr>
        <p:spPr>
          <a:xfrm flipH="1">
            <a:off x="1617980" y="2350135"/>
            <a:ext cx="882650" cy="51943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02360" y="2859405"/>
            <a:ext cx="2016760" cy="690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从蕨类植物开始出现了茎和叶的分化。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4070" y="3728720"/>
            <a:ext cx="806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思考：蕨类植物的根茎叶的分化有利于？</a:t>
            </a:r>
            <a:endParaRPr lang="zh-CN" altLang="en-US"/>
          </a:p>
        </p:txBody>
      </p:sp>
      <p:pic>
        <p:nvPicPr>
          <p:cNvPr id="16" name="图片 15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460750"/>
            <a:ext cx="802005" cy="749935"/>
          </a:xfrm>
          <a:prstGeom prst="rect">
            <a:avLst/>
          </a:prstGeom>
        </p:spPr>
      </p:pic>
      <p:pic>
        <p:nvPicPr>
          <p:cNvPr id="17" name="图片 16" descr="蕨类介绍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95" y="1691005"/>
            <a:ext cx="2032000" cy="3151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038350"/>
            <a:ext cx="1250950" cy="54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形态特征：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9" grpId="0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孢子植物的生态角色</a:t>
            </a:r>
            <a:endParaRPr lang="en-US" sz="3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845" y="-182245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725" y="376238"/>
            <a:ext cx="4086225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24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孢子植物的生态角色</a:t>
            </a:r>
            <a:endParaRPr lang="en-US" sz="2240" dirty="0"/>
          </a:p>
        </p:txBody>
      </p:sp>
      <p:sp>
        <p:nvSpPr>
          <p:cNvPr id="4" name="Text 1"/>
          <p:cNvSpPr/>
          <p:nvPr/>
        </p:nvSpPr>
        <p:spPr>
          <a:xfrm>
            <a:off x="433705" y="923290"/>
            <a:ext cx="3119120" cy="3744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环境作用</a:t>
            </a: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b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光合作用、氧气释放、固定二氧化碳。
</a:t>
            </a:r>
            <a:endParaRPr 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生态系统</a:t>
            </a: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b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形成森林地被层，保持水土，提供栖息地。
</a:t>
            </a:r>
            <a:endParaRPr lang="en-US" sz="1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人类用途</a:t>
            </a: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b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en-US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食品、药用、工业原料等。</a:t>
            </a:r>
            <a:r>
              <a:rPr lang="en-US" sz="10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
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3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5" name="Text 3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总结</a:t>
            </a:r>
            <a:endParaRPr lang="en-US" sz="2660" dirty="0"/>
          </a:p>
        </p:txBody>
      </p:sp>
      <p:sp>
        <p:nvSpPr>
          <p:cNvPr id="7" name="Text 4"/>
          <p:cNvSpPr/>
          <p:nvPr/>
        </p:nvSpPr>
        <p:spPr>
          <a:xfrm>
            <a:off x="782320" y="3954780"/>
            <a:ext cx="7374255" cy="748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未来展望</a:t>
            </a:r>
            <a:r>
              <a:rPr lang="en-US" sz="20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 </a:t>
            </a:r>
            <a:r>
              <a:rPr lang="en-US" sz="126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研究与保护孢子植物的重要性。</a:t>
            </a:r>
            <a:endParaRPr lang="en-US" sz="1260" dirty="0"/>
          </a:p>
        </p:txBody>
      </p:sp>
      <p:sp>
        <p:nvSpPr>
          <p:cNvPr id="8" name="Text 5"/>
          <p:cNvSpPr/>
          <p:nvPr/>
        </p:nvSpPr>
        <p:spPr>
          <a:xfrm>
            <a:off x="5243513" y="2907506"/>
            <a:ext cx="3009900" cy="609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1260" dirty="0"/>
          </a:p>
        </p:txBody>
      </p:sp>
      <p:sp>
        <p:nvSpPr>
          <p:cNvPr id="9" name="Text 6"/>
          <p:cNvSpPr/>
          <p:nvPr/>
        </p:nvSpPr>
        <p:spPr>
          <a:xfrm>
            <a:off x="5243513" y="3817144"/>
            <a:ext cx="3009900" cy="6096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1260" dirty="0"/>
          </a:p>
        </p:txBody>
      </p:sp>
      <p:sp>
        <p:nvSpPr>
          <p:cNvPr id="10" name="Text 7"/>
          <p:cNvSpPr/>
          <p:nvPr/>
        </p:nvSpPr>
        <p:spPr>
          <a:xfrm>
            <a:off x="762000" y="1123315"/>
            <a:ext cx="5685790" cy="6337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回顾</a:t>
            </a:r>
            <a:r>
              <a:rPr lang="en-US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:孢子植物的定义、分类及其重要性。</a:t>
            </a:r>
            <a:endParaRPr lang="en-US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8230" y="1825625"/>
            <a:ext cx="1941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进化历程</a:t>
            </a:r>
            <a:endParaRPr lang="zh-CN" altLang="en-US" sz="28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82320" y="2577465"/>
            <a:ext cx="1807845" cy="93980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藻类</a:t>
            </a:r>
            <a:endParaRPr lang="zh-CN" altLang="en-US"/>
          </a:p>
        </p:txBody>
      </p:sp>
      <p:sp>
        <p:nvSpPr>
          <p:cNvPr id="13" name="五边形 12"/>
          <p:cNvSpPr/>
          <p:nvPr/>
        </p:nvSpPr>
        <p:spPr>
          <a:xfrm>
            <a:off x="3258820" y="2577465"/>
            <a:ext cx="1807845" cy="93980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苔藓</a:t>
            </a:r>
            <a:endParaRPr lang="zh-CN" altLang="en-US"/>
          </a:p>
        </p:txBody>
      </p:sp>
      <p:sp>
        <p:nvSpPr>
          <p:cNvPr id="14" name="五边形 13"/>
          <p:cNvSpPr/>
          <p:nvPr/>
        </p:nvSpPr>
        <p:spPr>
          <a:xfrm>
            <a:off x="5610860" y="2577465"/>
            <a:ext cx="1807845" cy="939800"/>
          </a:xfrm>
          <a:prstGeom prst="homePlat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蕨类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61448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2871788" y="20574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48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感谢聆听</a:t>
            </a:r>
            <a:endParaRPr lang="zh-CN" altLang="en-US" sz="48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38550" y="442913"/>
            <a:ext cx="46672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3638550" y="1481138"/>
            <a:ext cx="4667250" cy="3219450"/>
          </a:xfrm>
          <a:prstGeom prst="rect">
            <a:avLst/>
          </a:prstGeom>
          <a:noFill/>
        </p:spPr>
        <p:txBody>
          <a:bodyPr wrap="square" rtlCol="0" anchor="t">
            <a:scene3d>
              <a:camera prst="orthographicFront"/>
              <a:lightRig rig="threePt" dir="t"/>
            </a:scene3d>
          </a:bodyPr>
          <a:lstStyle/>
          <a:p>
            <a:pPr indent="0" algn="l">
              <a:lnSpc>
                <a:spcPct val="150000"/>
              </a:lnSpc>
              <a:buSzPct val="100000"/>
              <a:buNone/>
            </a:pPr>
            <a:endParaRPr lang="en-US" sz="147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孢子植物简介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蕨类植物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苔藓植物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藻类植物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孢子植物的生态角色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dirty="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中宋" panose="02010600040101010101" charset="-122"/>
                <a:ea typeface="华文中宋" panose="02010600040101010101" charset="-122"/>
                <a:cs typeface="Noto Sans SC" pitchFamily="34" charset="-120"/>
              </a:rPr>
              <a:t>总结</a:t>
            </a: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endParaRPr lang="en-US" dirty="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孢子植物简介</a:t>
            </a:r>
            <a:endParaRPr lang="en-US" sz="3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2175" y="275590"/>
            <a:ext cx="40754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孢子植物简介</a:t>
            </a:r>
            <a:endParaRPr lang="zh-CN" altLang="en-US" sz="40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0570" y="1073150"/>
            <a:ext cx="71005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定义</a:t>
            </a:r>
            <a:r>
              <a:rPr lang="en-US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:孢子植物是通过孢子繁殖的植物，不开花，没有种子。</a:t>
            </a:r>
            <a:endParaRPr 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3910" y="1487805"/>
            <a:ext cx="6556375" cy="852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常见的孢子植物有哪些呢？</a:t>
            </a:r>
            <a:endParaRPr lang="zh-CN" altLang="en-US"/>
          </a:p>
        </p:txBody>
      </p:sp>
      <p:pic>
        <p:nvPicPr>
          <p:cNvPr id="5" name="图片 4" descr="C:/Users/31499/Desktop/教育技术素材/藻类介绍图片.jpg藻类介绍图片"/>
          <p:cNvPicPr>
            <a:picLocks noChangeAspect="1"/>
          </p:cNvPicPr>
          <p:nvPr/>
        </p:nvPicPr>
        <p:blipFill>
          <a:blip r:embed="rId1"/>
          <a:srcRect l="26687" r="26687"/>
          <a:stretch>
            <a:fillRect/>
          </a:stretch>
        </p:blipFill>
        <p:spPr>
          <a:xfrm>
            <a:off x="892175" y="2202180"/>
            <a:ext cx="1602105" cy="2484120"/>
          </a:xfrm>
          <a:prstGeom prst="rect">
            <a:avLst/>
          </a:prstGeom>
        </p:spPr>
      </p:pic>
      <p:pic>
        <p:nvPicPr>
          <p:cNvPr id="6" name="图片 5" descr="C:/Users/31499/Desktop/教育技术素材/苔藓介绍图片.jpg苔藓介绍图片"/>
          <p:cNvPicPr>
            <a:picLocks noChangeAspect="1"/>
          </p:cNvPicPr>
          <p:nvPr/>
        </p:nvPicPr>
        <p:blipFill>
          <a:blip r:embed="rId2"/>
          <a:srcRect l="9126" r="9126"/>
          <a:stretch>
            <a:fillRect/>
          </a:stretch>
        </p:blipFill>
        <p:spPr>
          <a:xfrm>
            <a:off x="3044190" y="2202180"/>
            <a:ext cx="1602105" cy="2484120"/>
          </a:xfrm>
          <a:prstGeom prst="rect">
            <a:avLst/>
          </a:prstGeom>
        </p:spPr>
      </p:pic>
      <p:pic>
        <p:nvPicPr>
          <p:cNvPr id="7" name="图片 6" descr="蕨类介绍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785" y="2202180"/>
            <a:ext cx="1602105" cy="2484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24305" y="4775200"/>
            <a:ext cx="80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藻类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3920" y="479171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苔藓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69610" y="4791710"/>
            <a:ext cx="751840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华文彩云" panose="02010800040101010101" charset="-122"/>
                <a:ea typeface="华文彩云" panose="02010800040101010101" charset="-122"/>
              </a:rPr>
              <a:t>蕨类</a:t>
            </a:r>
            <a:endParaRPr lang="zh-CN" altLang="en-US">
              <a:latin typeface="华文彩云" panose="02010800040101010101" charset="-122"/>
              <a:ea typeface="华文彩云" panose="02010800040101010101" charset="-122"/>
            </a:endParaRPr>
          </a:p>
        </p:txBody>
      </p:sp>
      <p:pic>
        <p:nvPicPr>
          <p:cNvPr id="11" name="图片 10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430" y="230505"/>
            <a:ext cx="2020570" cy="1888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藻类植物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藻类植物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5" name="Text 3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藻类植物</a:t>
            </a:r>
            <a:endParaRPr lang="en-US" sz="2660" dirty="0"/>
          </a:p>
        </p:txBody>
      </p:sp>
      <p:sp>
        <p:nvSpPr>
          <p:cNvPr id="7" name="Text 4"/>
          <p:cNvSpPr/>
          <p:nvPr/>
        </p:nvSpPr>
        <p:spPr>
          <a:xfrm>
            <a:off x="5326063" y="1159351"/>
            <a:ext cx="3009900" cy="6048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980" dirty="0"/>
          </a:p>
        </p:txBody>
      </p:sp>
      <p:sp>
        <p:nvSpPr>
          <p:cNvPr id="8" name="Text 5"/>
          <p:cNvSpPr/>
          <p:nvPr/>
        </p:nvSpPr>
        <p:spPr>
          <a:xfrm>
            <a:off x="5377180" y="1764665"/>
            <a:ext cx="3009900" cy="6051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980" dirty="0"/>
          </a:p>
        </p:txBody>
      </p:sp>
      <p:sp>
        <p:nvSpPr>
          <p:cNvPr id="9" name="Text 6"/>
          <p:cNvSpPr/>
          <p:nvPr/>
        </p:nvSpPr>
        <p:spPr>
          <a:xfrm>
            <a:off x="5376863" y="2450306"/>
            <a:ext cx="3009900" cy="60483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endParaRPr lang="en-US" sz="980" dirty="0"/>
          </a:p>
        </p:txBody>
      </p:sp>
      <p:sp>
        <p:nvSpPr>
          <p:cNvPr id="12" name="Text 4"/>
          <p:cNvSpPr/>
          <p:nvPr/>
        </p:nvSpPr>
        <p:spPr>
          <a:xfrm>
            <a:off x="293370" y="1069975"/>
            <a:ext cx="4278630" cy="614045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定义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:藻类植物是生活在</a:t>
            </a:r>
            <a:r>
              <a:rPr lang="en-US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水中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的简单孢子植物。</a:t>
            </a:r>
            <a:endParaRPr lang="en-US" sz="1400" dirty="0"/>
          </a:p>
        </p:txBody>
      </p:sp>
      <p:sp>
        <p:nvSpPr>
          <p:cNvPr id="13" name="Text 5"/>
          <p:cNvSpPr/>
          <p:nvPr/>
        </p:nvSpPr>
        <p:spPr>
          <a:xfrm>
            <a:off x="335280" y="2292350"/>
            <a:ext cx="3485515" cy="523875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例子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:海带、石莼、</a:t>
            </a:r>
            <a:r>
              <a:rPr lang="zh-CN" alt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鹿角菜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等。</a:t>
            </a:r>
            <a:endParaRPr lang="en-US" sz="1400" dirty="0"/>
          </a:p>
        </p:txBody>
      </p:sp>
      <p:sp>
        <p:nvSpPr>
          <p:cNvPr id="14" name="Text 6"/>
          <p:cNvSpPr/>
          <p:nvPr/>
        </p:nvSpPr>
        <p:spPr>
          <a:xfrm>
            <a:off x="335280" y="1818640"/>
            <a:ext cx="4949825" cy="3251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形态特征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无根、茎、叶，多为单细胞或简单多细胞结构。</a:t>
            </a:r>
            <a:endParaRPr lang="en-US" sz="1400" dirty="0"/>
          </a:p>
        </p:txBody>
      </p:sp>
      <p:sp>
        <p:nvSpPr>
          <p:cNvPr id="15" name="Text 7"/>
          <p:cNvSpPr/>
          <p:nvPr/>
        </p:nvSpPr>
        <p:spPr>
          <a:xfrm>
            <a:off x="5376863" y="3353276"/>
            <a:ext cx="3009900" cy="604838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50000"/>
              </a:lnSpc>
              <a:buNone/>
            </a:pPr>
            <a:endParaRPr lang="en-US" sz="980" dirty="0"/>
          </a:p>
        </p:txBody>
      </p:sp>
      <p:sp>
        <p:nvSpPr>
          <p:cNvPr id="16" name="Text 6"/>
          <p:cNvSpPr/>
          <p:nvPr/>
        </p:nvSpPr>
        <p:spPr>
          <a:xfrm>
            <a:off x="334963" y="2668111"/>
            <a:ext cx="3009900" cy="604838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50000"/>
              </a:lnSpc>
              <a:buNone/>
            </a:pPr>
            <a:endParaRPr lang="en-US" sz="980" dirty="0"/>
          </a:p>
        </p:txBody>
      </p:sp>
      <p:pic>
        <p:nvPicPr>
          <p:cNvPr id="19" name="图片 18" descr="海带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" y="3183255"/>
            <a:ext cx="2257425" cy="1691005"/>
          </a:xfrm>
          <a:prstGeom prst="rect">
            <a:avLst/>
          </a:prstGeom>
        </p:spPr>
      </p:pic>
      <p:pic>
        <p:nvPicPr>
          <p:cNvPr id="20" name="图片 19" descr="鹿角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5" y="3183255"/>
            <a:ext cx="2528570" cy="16859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515745" y="4836795"/>
            <a:ext cx="103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海带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87190" y="4858385"/>
            <a:ext cx="116586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鹿角菜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8183245" y="1763395"/>
            <a:ext cx="808355" cy="2778760"/>
          </a:xfrm>
          <a:prstGeom prst="rect">
            <a:avLst/>
          </a:prstGeom>
          <a:noFill/>
        </p:spPr>
        <p:txBody>
          <a:bodyPr vert="eaVert"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食用价值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图片 29" descr="紫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50" y="3227705"/>
            <a:ext cx="2209800" cy="164655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50380" y="4811395"/>
            <a:ext cx="64960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紫菜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69135" y="777240"/>
            <a:ext cx="124968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34" name="下箭头标注 33"/>
          <p:cNvSpPr/>
          <p:nvPr/>
        </p:nvSpPr>
        <p:spPr>
          <a:xfrm>
            <a:off x="250190" y="666750"/>
            <a:ext cx="4365625" cy="645160"/>
          </a:xfrm>
          <a:prstGeom prst="downArrow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地球上生物起源的地方就是海洋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4" grpId="0" animBg="1"/>
      <p:bldP spid="13" grpId="0"/>
      <p:bldP spid="14" grpId="0"/>
      <p:bldP spid="24" grpId="0"/>
      <p:bldP spid="25" grpId="0"/>
      <p:bldP spid="31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9513" y="10191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209675" y="3052763"/>
            <a:ext cx="6568440" cy="12192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002902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苔藓植物</a:t>
            </a:r>
            <a:endParaRPr lang="en-US" sz="3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苔藓植物</a:t>
            </a:r>
            <a:endParaRPr lang="en-US" sz="2660" dirty="0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5" name="Text 3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苔藓植物</a:t>
            </a:r>
            <a:endParaRPr lang="en-US" sz="2660" dirty="0"/>
          </a:p>
        </p:txBody>
      </p:sp>
      <p:sp>
        <p:nvSpPr>
          <p:cNvPr id="7" name="Text 4"/>
          <p:cNvSpPr/>
          <p:nvPr/>
        </p:nvSpPr>
        <p:spPr>
          <a:xfrm>
            <a:off x="242570" y="3155315"/>
            <a:ext cx="5085080" cy="817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8" name="Text 5"/>
          <p:cNvSpPr/>
          <p:nvPr/>
        </p:nvSpPr>
        <p:spPr>
          <a:xfrm>
            <a:off x="617855" y="1301115"/>
            <a:ext cx="4531360" cy="892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1545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652202" y="1807987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10" name="Text 7"/>
          <p:cNvSpPr/>
          <p:nvPr/>
        </p:nvSpPr>
        <p:spPr>
          <a:xfrm>
            <a:off x="5806244" y="1807987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11" name="Text 8"/>
          <p:cNvSpPr/>
          <p:nvPr/>
        </p:nvSpPr>
        <p:spPr>
          <a:xfrm>
            <a:off x="5806244" y="3311856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13" name="文本框 12"/>
          <p:cNvSpPr txBox="1"/>
          <p:nvPr/>
        </p:nvSpPr>
        <p:spPr>
          <a:xfrm>
            <a:off x="501015" y="937895"/>
            <a:ext cx="6744335" cy="1434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山不在高，有仙则名。水不在深，有龙则灵。斯是陋室，惟吾德馨。</a:t>
            </a:r>
            <a:r>
              <a:rPr lang="zh-CN" altLang="en-US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华文新魏" panose="02010800040101010101" charset="-122"/>
                <a:ea typeface="华文新魏" panose="02010800040101010101" charset="-122"/>
              </a:rPr>
              <a:t>苔痕上阶绿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，草色入帘青。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14" name="图片 13" descr="苔藓介绍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" y="1629410"/>
            <a:ext cx="1743075" cy="22104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760345" y="1807845"/>
            <a:ext cx="5814695" cy="1106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定义：苔藓植物是绿色自养性的陆生植物，多生长于阴湿的环境里，常见长于石面、泥土表面、树干或枝条上，</a:t>
            </a:r>
            <a:r>
              <a:rPr lang="zh-CN" altLang="en-US">
                <a:solidFill>
                  <a:srgbClr val="FF0000"/>
                </a:solidFill>
              </a:rPr>
              <a:t>体形细小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52090" y="2827655"/>
            <a:ext cx="5801995" cy="702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特征：</a:t>
            </a:r>
            <a:r>
              <a:rPr lang="zh-CN" altLang="en-US">
                <a:sym typeface="+mn-ea"/>
              </a:rPr>
              <a:t>一般具有茎和叶，但茎中无导管，叶中无叶脉，所以没有输导组织，根非常简单，称为“假根”。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81050"/>
          </a:xfrm>
          <a:prstGeom prst="rect">
            <a:avLst/>
          </a:prstGeom>
          <a:solidFill>
            <a:srgbClr val="002902"/>
          </a:solidFill>
        </p:spPr>
      </p:sp>
      <p:sp>
        <p:nvSpPr>
          <p:cNvPr id="3" name="Text 1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苔藓植物</a:t>
            </a:r>
            <a:endParaRPr lang="en-US" sz="2660" dirty="0"/>
          </a:p>
        </p:txBody>
      </p:sp>
      <p:sp>
        <p:nvSpPr>
          <p:cNvPr id="5" name="Text 3"/>
          <p:cNvSpPr/>
          <p:nvPr/>
        </p:nvSpPr>
        <p:spPr>
          <a:xfrm>
            <a:off x="762000" y="1143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苔藓植物</a:t>
            </a:r>
            <a:endParaRPr lang="en-US" sz="2660" dirty="0"/>
          </a:p>
        </p:txBody>
      </p:sp>
      <p:sp>
        <p:nvSpPr>
          <p:cNvPr id="7" name="Text 4"/>
          <p:cNvSpPr/>
          <p:nvPr/>
        </p:nvSpPr>
        <p:spPr>
          <a:xfrm>
            <a:off x="242570" y="3155315"/>
            <a:ext cx="5085080" cy="8178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8" name="Text 5"/>
          <p:cNvSpPr/>
          <p:nvPr/>
        </p:nvSpPr>
        <p:spPr>
          <a:xfrm>
            <a:off x="617855" y="1301115"/>
            <a:ext cx="4531360" cy="892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endParaRPr lang="zh-CN" altLang="en-US" sz="1545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652202" y="1807987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10" name="Text 7"/>
          <p:cNvSpPr/>
          <p:nvPr/>
        </p:nvSpPr>
        <p:spPr>
          <a:xfrm>
            <a:off x="5806244" y="1807987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45" dirty="0"/>
          </a:p>
        </p:txBody>
      </p:sp>
      <p:sp>
        <p:nvSpPr>
          <p:cNvPr id="11" name="Text 8"/>
          <p:cNvSpPr/>
          <p:nvPr/>
        </p:nvSpPr>
        <p:spPr>
          <a:xfrm>
            <a:off x="5806244" y="3311856"/>
            <a:ext cx="1780804" cy="110774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545" dirty="0"/>
          </a:p>
        </p:txBody>
      </p:sp>
      <p:pic>
        <p:nvPicPr>
          <p:cNvPr id="6" name="图片 5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15340"/>
            <a:ext cx="1519555" cy="14204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26870" y="946785"/>
            <a:ext cx="6183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华文宋体" panose="02010600040101010101" charset="-122"/>
                <a:ea typeface="华文宋体" panose="02010600040101010101" charset="-122"/>
              </a:rPr>
              <a:t>为什么苔藓植物普遍比较矮小</a:t>
            </a:r>
            <a:r>
              <a:rPr lang="zh-CN" altLang="en-US" sz="3200"/>
              <a:t>？</a:t>
            </a:r>
            <a:endParaRPr lang="zh-CN" altLang="en-US" sz="3200"/>
          </a:p>
        </p:txBody>
      </p:sp>
      <p:sp>
        <p:nvSpPr>
          <p:cNvPr id="17" name="文本框 16"/>
          <p:cNvSpPr txBox="1"/>
          <p:nvPr/>
        </p:nvSpPr>
        <p:spPr>
          <a:xfrm>
            <a:off x="1615440" y="1695450"/>
            <a:ext cx="7120890" cy="1154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因为所有苔藓植物都没有维管束构造，输水能力不强，因而限制了它们的体形及高度。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18" name="图片 17" descr="苔藓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" y="2862580"/>
            <a:ext cx="3587750" cy="1900555"/>
          </a:xfrm>
          <a:prstGeom prst="rect">
            <a:avLst/>
          </a:prstGeom>
        </p:spPr>
      </p:pic>
      <p:pic>
        <p:nvPicPr>
          <p:cNvPr id="19" name="图片 18" descr="C:/Users/31499/Desktop/苔藓3.jpg苔藓3"/>
          <p:cNvPicPr>
            <a:picLocks noChangeAspect="1"/>
          </p:cNvPicPr>
          <p:nvPr/>
        </p:nvPicPr>
        <p:blipFill>
          <a:blip r:embed="rId3"/>
          <a:srcRect t="7504" b="7504"/>
          <a:stretch>
            <a:fillRect/>
          </a:stretch>
        </p:blipFill>
        <p:spPr>
          <a:xfrm>
            <a:off x="4205605" y="2862580"/>
            <a:ext cx="3581400" cy="1896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tags/tag1.xml><?xml version="1.0" encoding="utf-8"?>
<p:tagLst xmlns:p="http://schemas.openxmlformats.org/presentationml/2006/main">
  <p:tag name="commondata" val="eyJoZGlkIjoiYzMzYTExMDhhOGI1ZTQ5YjUwOGViODUxMWZlNGFmN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WPS 演示</Application>
  <PresentationFormat>On-screen Show (16:9)</PresentationFormat>
  <Paragraphs>128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华文中宋</vt:lpstr>
      <vt:lpstr>华文彩云</vt:lpstr>
      <vt:lpstr>华文新魏</vt:lpstr>
      <vt:lpstr>华文宋体</vt:lpstr>
      <vt:lpstr>华文仿宋</vt:lpstr>
      <vt:lpstr>Calibri</vt:lpstr>
      <vt:lpstr>等线</vt:lpstr>
      <vt:lpstr>微软雅黑</vt:lpstr>
      <vt:lpstr>Arial Unicode MS</vt:lpstr>
      <vt:lpstr>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孢子植物分类</dc:title>
  <dc:creator>MindShow.fun</dc:creator>
  <dc:subject>SUBTITLE HERE</dc:subject>
  <cp:lastModifiedBy>岚轻</cp:lastModifiedBy>
  <cp:revision>5</cp:revision>
  <dcterms:created xsi:type="dcterms:W3CDTF">2024-05-16T09:51:00Z</dcterms:created>
  <dcterms:modified xsi:type="dcterms:W3CDTF">2024-05-23T14:51:02Z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FF24835C3191462E81B55D93E966A62C_12</vt:lpwstr>
  </property>
  <property fmtid="{D5CDD505-2E9C-101B-9397-08002B2CF9AE}" pid="3" name="KSOProductBuildVer">
    <vt:lpwstr>2052-12.1.0.15946</vt:lpwstr>
  </property>
</Properties>
</file>