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7FE4-A410-4F97-8F75-51D1D9DF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501F8-48F8-4930-906F-F8B652E8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F9F52-625C-456E-BAAA-A190159F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67A18-B5DD-40E5-A258-C497EEA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E56E0-5129-4B38-BD17-E54918FB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0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15370-0A11-4542-9B92-ED6B7F1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247FA-92B5-44AC-AA83-FF563D85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57658-C7AE-4316-857F-6B3F77A7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C75EA-831F-4167-8705-57C571B3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7DD9-80FD-4724-98EF-63391BBC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1BCFA3-E9BF-4CFF-8515-354B2BD3E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B32449-1B1C-4B84-B3E0-EDA36660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B2FCF-06CA-4A88-9E90-08ECC52C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09FDE-02D7-4847-850C-F8646FDC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85F41-D913-441C-AA30-F3EC6A03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41D14-FA15-40E1-9A82-019FBE53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04879-6AB3-4887-A89E-ABE43CD8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90B3D-7470-4EAD-9618-6DD2848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550BE-6DF8-431D-A060-D193B379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F30C6-ADCB-4925-9ABC-926C59E6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75C8-FAD1-406C-9B1F-CC88FF30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FC78A-726D-4E37-B0A8-20FFBFEC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C9333-53DC-4010-8F8E-E79207FA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487ED-3610-4AF2-93E3-9EEA37A9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608E6-107E-4E1F-99F9-813A6DFB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DF10-C601-48B8-9A62-8DFAB917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F1F99-E1BE-47F8-9AD5-1178D24D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1243CB-9B1D-4366-8895-339F7DF63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BB15C-0598-4C85-A6B5-E33CCFE8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B5C69-4478-4713-8AF1-028CA49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B2714-3D4B-43A6-A59D-D143CF7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CC86-65FE-4B91-BFAB-0779B156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FE891-A8F6-4573-9E5D-5BC24FA3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B8DF4-A768-43EF-8246-DDBCD074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4531F7-CD70-413B-9404-F89E7742E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02BC35-C4D6-4DF5-AAED-AA5E9648D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1C1EC-B33F-4CB2-8389-E903EF6A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7B09F-66B2-449B-B459-43C837FC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44005F-5885-4ADC-8667-5819472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8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9429F-714A-4F8A-9207-8C9A8C30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43193C-21E1-49EF-B295-A00C3FF4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57726-EF2B-41A3-A462-7259D6A3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C4269-D024-4614-ABF9-45D7979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7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8E83B2-2228-4D39-9058-B3A9A811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557A85-8B7E-457A-9D47-8F0C5D76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22BD6-7185-43E3-B1A3-E6FCD846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761F-39E1-4F72-B682-12F3DEF6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F5FFC-1966-4557-A3D9-F612CE88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33A83-19F0-48F6-9808-6D860D9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FFD97-F059-4ADD-AF84-9EF72677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98642-09A3-47E3-B2FC-34B19A55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4F4B2-498A-41D9-B15A-CF3255AC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CF8FF-F054-4273-8B39-A77E6D43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3DEC86-9C0F-4A39-AA7F-467E86785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E4DCB-CDF8-4B10-9975-3A2EB69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4EDFB-4148-43C3-98F2-643286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E8F1D-C0FE-43AC-A14F-DA30C22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DC3EE-6D7B-4202-87A4-E361010A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87BEA0-13AE-46B5-9C47-ED5F1887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0DEE2-A905-4818-8F78-4CCAA8E59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B101B-9A74-432A-9D28-BB27042BF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8BA2-24EA-4ED8-80C9-94D93070571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22F38-791A-494E-8490-332911415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3E5F2-8407-422B-98D7-4E5AC8BF9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77EE-1343-43FB-B2DF-D794A4B8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A7E0E64-EC59-4326-9372-85A4B95D1930}"/>
                  </a:ext>
                </a:extLst>
              </p:cNvPr>
              <p:cNvSpPr/>
              <p:nvPr/>
            </p:nvSpPr>
            <p:spPr>
              <a:xfrm>
                <a:off x="4370227" y="1467074"/>
                <a:ext cx="3600000" cy="3600000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A7E0E64-EC59-4326-9372-85A4B95D1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27" y="1467074"/>
                <a:ext cx="3600000" cy="36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34162A-C16A-4E35-B0AE-B157DAB7DC3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518523" y="3267074"/>
            <a:ext cx="1851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A2F58F-E466-4DB2-8451-4155FB82F98B}"/>
              </a:ext>
            </a:extLst>
          </p:cNvPr>
          <p:cNvCxnSpPr>
            <a:cxnSpLocks/>
          </p:cNvCxnSpPr>
          <p:nvPr/>
        </p:nvCxnSpPr>
        <p:spPr>
          <a:xfrm>
            <a:off x="7970227" y="3267075"/>
            <a:ext cx="2137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43EB1D-B1D9-4728-BE83-10EF89C97D56}"/>
                  </a:ext>
                </a:extLst>
              </p:cNvPr>
              <p:cNvSpPr txBox="1"/>
              <p:nvPr/>
            </p:nvSpPr>
            <p:spPr>
              <a:xfrm>
                <a:off x="3117796" y="2682299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43EB1D-B1D9-4728-BE83-10EF89C97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796" y="2682299"/>
                <a:ext cx="65315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B6DEF4-84B3-4AE9-BBF7-35635554D435}"/>
                  </a:ext>
                </a:extLst>
              </p:cNvPr>
              <p:cNvSpPr txBox="1"/>
              <p:nvPr/>
            </p:nvSpPr>
            <p:spPr>
              <a:xfrm>
                <a:off x="8709248" y="2682299"/>
                <a:ext cx="6598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B6DEF4-84B3-4AE9-BBF7-35635554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248" y="2682299"/>
                <a:ext cx="65989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4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7EC0918-F31B-4A1A-B752-2B4966801078}"/>
              </a:ext>
            </a:extLst>
          </p:cNvPr>
          <p:cNvSpPr/>
          <p:nvPr/>
        </p:nvSpPr>
        <p:spPr>
          <a:xfrm>
            <a:off x="800101" y="17811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00C91A-E90D-4990-B2C5-7DC8F5583386}"/>
              </a:ext>
            </a:extLst>
          </p:cNvPr>
          <p:cNvSpPr/>
          <p:nvPr/>
        </p:nvSpPr>
        <p:spPr>
          <a:xfrm>
            <a:off x="800101" y="36502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C757F95-7AC3-42B0-8B37-7EA91C38860A}"/>
              </a:ext>
            </a:extLst>
          </p:cNvPr>
          <p:cNvSpPr/>
          <p:nvPr/>
        </p:nvSpPr>
        <p:spPr>
          <a:xfrm>
            <a:off x="7800976" y="17811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BEAF91-B1F2-4EE6-B0CC-6B5B070F523E}"/>
              </a:ext>
            </a:extLst>
          </p:cNvPr>
          <p:cNvSpPr/>
          <p:nvPr/>
        </p:nvSpPr>
        <p:spPr>
          <a:xfrm>
            <a:off x="7800976" y="36502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02B42D-541A-435F-B401-65E5DFBE7E8F}"/>
                  </a:ext>
                </a:extLst>
              </p:cNvPr>
              <p:cNvSpPr txBox="1"/>
              <p:nvPr/>
            </p:nvSpPr>
            <p:spPr>
              <a:xfrm>
                <a:off x="1045277" y="2019300"/>
                <a:ext cx="589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02B42D-541A-435F-B401-65E5DFBE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77" y="2019300"/>
                <a:ext cx="589649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621F85-3E1D-444A-88A3-A4EF7F1661B7}"/>
                  </a:ext>
                </a:extLst>
              </p:cNvPr>
              <p:cNvSpPr txBox="1"/>
              <p:nvPr/>
            </p:nvSpPr>
            <p:spPr>
              <a:xfrm>
                <a:off x="1051428" y="3876675"/>
                <a:ext cx="596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621F85-3E1D-444A-88A3-A4EF7F16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28" y="3876675"/>
                <a:ext cx="596766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AE4E8-3A0C-41C8-9E53-82346078552A}"/>
                  </a:ext>
                </a:extLst>
              </p:cNvPr>
              <p:cNvSpPr txBox="1"/>
              <p:nvPr/>
            </p:nvSpPr>
            <p:spPr>
              <a:xfrm>
                <a:off x="8085487" y="2019300"/>
                <a:ext cx="591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AE4E8-3A0C-41C8-9E53-823460785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487" y="2019300"/>
                <a:ext cx="591380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15DC9-88E0-4D7D-B5CB-93C8249E54AF}"/>
                  </a:ext>
                </a:extLst>
              </p:cNvPr>
              <p:cNvSpPr txBox="1"/>
              <p:nvPr/>
            </p:nvSpPr>
            <p:spPr>
              <a:xfrm>
                <a:off x="8085487" y="3876675"/>
                <a:ext cx="598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015DC9-88E0-4D7D-B5CB-93C8249E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487" y="3876675"/>
                <a:ext cx="598497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52BB60F-8C4B-465B-9183-AD0492104406}"/>
              </a:ext>
            </a:extLst>
          </p:cNvPr>
          <p:cNvSpPr/>
          <p:nvPr/>
        </p:nvSpPr>
        <p:spPr>
          <a:xfrm>
            <a:off x="533584" y="542925"/>
            <a:ext cx="1676401" cy="5419726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4B3DC8-EB7B-40E8-8B2B-0ABA7E9D88EA}"/>
              </a:ext>
            </a:extLst>
          </p:cNvPr>
          <p:cNvSpPr/>
          <p:nvPr/>
        </p:nvSpPr>
        <p:spPr>
          <a:xfrm>
            <a:off x="2857500" y="542925"/>
            <a:ext cx="1676401" cy="541972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BD08FA-EAD6-48BD-9C7C-FE2D0E7FBD86}"/>
              </a:ext>
            </a:extLst>
          </p:cNvPr>
          <p:cNvSpPr/>
          <p:nvPr/>
        </p:nvSpPr>
        <p:spPr>
          <a:xfrm>
            <a:off x="5191125" y="542925"/>
            <a:ext cx="1676401" cy="541972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57F517-9FAE-48A8-810A-593AD5FC5C06}"/>
              </a:ext>
            </a:extLst>
          </p:cNvPr>
          <p:cNvSpPr/>
          <p:nvPr/>
        </p:nvSpPr>
        <p:spPr>
          <a:xfrm>
            <a:off x="7524749" y="542925"/>
            <a:ext cx="1676401" cy="541972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2F451-7412-4F82-B4FF-E9C9984DD660}"/>
              </a:ext>
            </a:extLst>
          </p:cNvPr>
          <p:cNvSpPr txBox="1"/>
          <p:nvPr/>
        </p:nvSpPr>
        <p:spPr>
          <a:xfrm>
            <a:off x="914767" y="5962651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3B56E-2DCA-4326-92B6-1C7325707CF5}"/>
              </a:ext>
            </a:extLst>
          </p:cNvPr>
          <p:cNvSpPr txBox="1"/>
          <p:nvPr/>
        </p:nvSpPr>
        <p:spPr>
          <a:xfrm>
            <a:off x="3028231" y="5973955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hidden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759EF-14E1-4B92-88ED-94EBA8CEC1C7}"/>
              </a:ext>
            </a:extLst>
          </p:cNvPr>
          <p:cNvSpPr txBox="1"/>
          <p:nvPr/>
        </p:nvSpPr>
        <p:spPr>
          <a:xfrm>
            <a:off x="5361856" y="5962651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hidden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A1406-A7C4-44F3-A191-9FEA336F2DB0}"/>
              </a:ext>
            </a:extLst>
          </p:cNvPr>
          <p:cNvSpPr txBox="1"/>
          <p:nvPr/>
        </p:nvSpPr>
        <p:spPr>
          <a:xfrm>
            <a:off x="7695481" y="5973955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AFCC74-1266-459D-97B7-69E260A1D1F4}"/>
              </a:ext>
            </a:extLst>
          </p:cNvPr>
          <p:cNvCxnSpPr>
            <a:stCxn id="4" idx="6"/>
            <a:endCxn id="12" idx="3"/>
          </p:cNvCxnSpPr>
          <p:nvPr/>
        </p:nvCxnSpPr>
        <p:spPr>
          <a:xfrm>
            <a:off x="1880101" y="2321176"/>
            <a:ext cx="329884" cy="93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FC8642-9E02-4A9D-A5A1-E5CFDC5CBA92}"/>
              </a:ext>
            </a:extLst>
          </p:cNvPr>
          <p:cNvCxnSpPr>
            <a:stCxn id="5" idx="6"/>
            <a:endCxn id="12" idx="3"/>
          </p:cNvCxnSpPr>
          <p:nvPr/>
        </p:nvCxnSpPr>
        <p:spPr>
          <a:xfrm flipV="1">
            <a:off x="1880101" y="3252788"/>
            <a:ext cx="329884" cy="9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BF465D-5447-43CC-B650-CB37A381EFF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2209985" y="3252788"/>
            <a:ext cx="6475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F9C5B8-5CF1-43C7-8AE4-6F3E75FE7F6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533901" y="3252788"/>
            <a:ext cx="6572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EE15D1-F871-4370-BAEF-7D6BEC03A05A}"/>
              </a:ext>
            </a:extLst>
          </p:cNvPr>
          <p:cNvCxnSpPr>
            <a:stCxn id="15" idx="1"/>
            <a:endCxn id="7" idx="2"/>
          </p:cNvCxnSpPr>
          <p:nvPr/>
        </p:nvCxnSpPr>
        <p:spPr>
          <a:xfrm>
            <a:off x="7524749" y="3252788"/>
            <a:ext cx="276227" cy="93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0BA4CC1-DF55-401A-A0AD-54CDDF50294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867526" y="3252788"/>
            <a:ext cx="6572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FA2CFD-A307-4F39-BF12-249ACD2D4ED2}"/>
              </a:ext>
            </a:extLst>
          </p:cNvPr>
          <p:cNvCxnSpPr>
            <a:stCxn id="15" idx="1"/>
            <a:endCxn id="6" idx="2"/>
          </p:cNvCxnSpPr>
          <p:nvPr/>
        </p:nvCxnSpPr>
        <p:spPr>
          <a:xfrm flipV="1">
            <a:off x="7524749" y="2321176"/>
            <a:ext cx="276227" cy="93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499F945-7C62-431C-9ED8-5C1CAB898D63}"/>
                  </a:ext>
                </a:extLst>
              </p:cNvPr>
              <p:cNvSpPr/>
              <p:nvPr/>
            </p:nvSpPr>
            <p:spPr>
              <a:xfrm>
                <a:off x="9858373" y="2321175"/>
                <a:ext cx="1676401" cy="3641475"/>
              </a:xfrm>
              <a:prstGeom prst="round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499F945-7C62-431C-9ED8-5C1CAB898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73" y="2321175"/>
                <a:ext cx="1676401" cy="364147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46D9BF-7AD3-4EAA-9F21-C9970B6DD9A7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9201150" y="3252788"/>
            <a:ext cx="657223" cy="889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5173C8-B6D1-47F4-84AC-7D254D4D93EA}"/>
              </a:ext>
            </a:extLst>
          </p:cNvPr>
          <p:cNvCxnSpPr>
            <a:cxnSpLocks/>
            <a:stCxn id="6" idx="6"/>
            <a:endCxn id="15" idx="3"/>
          </p:cNvCxnSpPr>
          <p:nvPr/>
        </p:nvCxnSpPr>
        <p:spPr>
          <a:xfrm>
            <a:off x="8880976" y="2321176"/>
            <a:ext cx="320174" cy="93161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6AEC22B-9DB0-4F07-8AFD-F91E086D7CDC}"/>
              </a:ext>
            </a:extLst>
          </p:cNvPr>
          <p:cNvCxnSpPr>
            <a:cxnSpLocks/>
            <a:stCxn id="7" idx="6"/>
            <a:endCxn id="15" idx="3"/>
          </p:cNvCxnSpPr>
          <p:nvPr/>
        </p:nvCxnSpPr>
        <p:spPr>
          <a:xfrm flipV="1">
            <a:off x="8880976" y="3252788"/>
            <a:ext cx="320174" cy="9374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7CBD2AD-B64F-40D3-98FB-C6A5DA61B57C}"/>
                  </a:ext>
                </a:extLst>
              </p:cNvPr>
              <p:cNvSpPr/>
              <p:nvPr/>
            </p:nvSpPr>
            <p:spPr>
              <a:xfrm>
                <a:off x="9478123" y="542588"/>
                <a:ext cx="1080000" cy="1080000"/>
              </a:xfrm>
              <a:prstGeom prst="ellipse">
                <a:avLst/>
              </a:prstGeom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7CBD2AD-B64F-40D3-98FB-C6A5DA61B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23" y="542588"/>
                <a:ext cx="1080000" cy="108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36D83F9-EA46-4391-AAA0-0CE5639295C9}"/>
              </a:ext>
            </a:extLst>
          </p:cNvPr>
          <p:cNvSpPr txBox="1"/>
          <p:nvPr/>
        </p:nvSpPr>
        <p:spPr>
          <a:xfrm>
            <a:off x="10029106" y="5973955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loss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4ADBF3D-2897-411A-8880-35F0A36AAD44}"/>
                  </a:ext>
                </a:extLst>
              </p:cNvPr>
              <p:cNvSpPr/>
              <p:nvPr/>
            </p:nvSpPr>
            <p:spPr>
              <a:xfrm>
                <a:off x="10776448" y="542588"/>
                <a:ext cx="1080000" cy="1080000"/>
              </a:xfrm>
              <a:prstGeom prst="ellipse">
                <a:avLst/>
              </a:prstGeom>
              <a:ln w="254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4ADBF3D-2897-411A-8880-35F0A36AA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448" y="542588"/>
                <a:ext cx="1080000" cy="108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DEA84D2-04F9-4D76-8766-51CF2834D63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696574" y="2019300"/>
            <a:ext cx="0" cy="301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4A893A-A422-4875-9A27-3818D301ACDF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10018123" y="1622588"/>
            <a:ext cx="678450" cy="39671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2614D9-E11E-430E-9D75-F37EB5402BEA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10696573" y="1622588"/>
            <a:ext cx="619875" cy="39671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1501436-86A5-4638-8974-86BE913B3356}"/>
              </a:ext>
            </a:extLst>
          </p:cNvPr>
          <p:cNvSpPr/>
          <p:nvPr/>
        </p:nvSpPr>
        <p:spPr>
          <a:xfrm>
            <a:off x="2038351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C4F7D2-71F8-4F50-A0EF-AA048928C415}"/>
              </a:ext>
            </a:extLst>
          </p:cNvPr>
          <p:cNvSpPr/>
          <p:nvPr/>
        </p:nvSpPr>
        <p:spPr>
          <a:xfrm>
            <a:off x="2038351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2BC91E0-3694-4A11-B670-CE983A93051F}"/>
              </a:ext>
            </a:extLst>
          </p:cNvPr>
          <p:cNvSpPr/>
          <p:nvPr/>
        </p:nvSpPr>
        <p:spPr>
          <a:xfrm>
            <a:off x="4371976" y="73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2B5B25-5C1E-4F02-9A8A-5598DBE76850}"/>
              </a:ext>
            </a:extLst>
          </p:cNvPr>
          <p:cNvSpPr/>
          <p:nvPr/>
        </p:nvSpPr>
        <p:spPr>
          <a:xfrm>
            <a:off x="4371976" y="2753813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5F0134-A2F1-4B54-B12A-50D362543C96}"/>
              </a:ext>
            </a:extLst>
          </p:cNvPr>
          <p:cNvSpPr/>
          <p:nvPr/>
        </p:nvSpPr>
        <p:spPr>
          <a:xfrm>
            <a:off x="4371976" y="476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F37B059-50F4-4E8D-AA3E-4AA01E03A769}"/>
              </a:ext>
            </a:extLst>
          </p:cNvPr>
          <p:cNvSpPr/>
          <p:nvPr/>
        </p:nvSpPr>
        <p:spPr>
          <a:xfrm>
            <a:off x="6705601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94CB82-C6AD-44F5-A2CD-F0B5A18D19C2}"/>
              </a:ext>
            </a:extLst>
          </p:cNvPr>
          <p:cNvSpPr/>
          <p:nvPr/>
        </p:nvSpPr>
        <p:spPr>
          <a:xfrm>
            <a:off x="6705601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68AC13-81E7-4714-8AE5-E9055F305B60}"/>
              </a:ext>
            </a:extLst>
          </p:cNvPr>
          <p:cNvSpPr/>
          <p:nvPr/>
        </p:nvSpPr>
        <p:spPr>
          <a:xfrm>
            <a:off x="9039226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2353E9-334E-4A94-B9D5-000A0C58E312}"/>
              </a:ext>
            </a:extLst>
          </p:cNvPr>
          <p:cNvSpPr/>
          <p:nvPr/>
        </p:nvSpPr>
        <p:spPr>
          <a:xfrm>
            <a:off x="9039226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77CBCE-CBFA-4522-8C22-C7D4CB1B0B0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118351" y="1279276"/>
            <a:ext cx="1253625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79136B5-E448-4914-BBE6-F088F89DF60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118351" y="2359276"/>
            <a:ext cx="1253625" cy="934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4B6C2-D686-4964-B05D-E515EBF0C15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118351" y="2359276"/>
            <a:ext cx="1253625" cy="2949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524845-FA3C-4C27-8FC3-048E353A8FAB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118351" y="1279276"/>
            <a:ext cx="1253625" cy="2949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540C1-D58D-48FD-A15A-80CEB270451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118351" y="3293813"/>
            <a:ext cx="1253625" cy="934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8B55F7-3532-43E3-A793-9E4FE8675A9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118351" y="4228351"/>
            <a:ext cx="1253625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73C7B9-7F33-4479-A6B1-888EB751130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451976" y="1279276"/>
            <a:ext cx="1253625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312C66C-63FA-4EE6-B365-7545377FE82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451976" y="1279276"/>
            <a:ext cx="1253625" cy="2949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BFC4D5-1444-4D5B-A4A6-20AD99F5E75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451976" y="2359276"/>
            <a:ext cx="1253625" cy="934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11AA247-27C9-475B-8EBD-2B7F519F924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5451976" y="3293813"/>
            <a:ext cx="1253625" cy="934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733A7A-D15E-4F1D-B293-9DB9DDE333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451976" y="2359276"/>
            <a:ext cx="1253625" cy="2949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E74C10A-EB92-44F9-86E6-E9CC6977790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451976" y="4228351"/>
            <a:ext cx="1253625" cy="10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285D0B-267D-4F16-8FAB-36A7AB919E2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785601" y="2359276"/>
            <a:ext cx="1253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B971A-7C12-488F-97B7-96A062FABEA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7785601" y="2359276"/>
            <a:ext cx="1253625" cy="1869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4BE87C-506C-4B71-A18E-8C77739ECB3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785601" y="2359276"/>
            <a:ext cx="1253625" cy="1869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5CC27B4-B0EE-434D-B5DA-9C0C847421B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7785601" y="4228351"/>
            <a:ext cx="1253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5D70D70-D6DA-4AF5-83A0-93DE88FD9EB2}"/>
                  </a:ext>
                </a:extLst>
              </p:cNvPr>
              <p:cNvSpPr txBox="1"/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5D70D70-D6DA-4AF5-83A0-93DE88FD9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1EC34A-F775-4515-B591-F1B9331C211B}"/>
                  </a:ext>
                </a:extLst>
              </p:cNvPr>
              <p:cNvSpPr txBox="1"/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1EC34A-F775-4515-B591-F1B9331C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AF8D45-F1F3-4C5B-95DC-8D52370DF9D7}"/>
                  </a:ext>
                </a:extLst>
              </p:cNvPr>
              <p:cNvSpPr txBox="1"/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1AF8D45-F1F3-4C5B-95DC-8D52370D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318C83-F6A4-4510-A2C9-DA15C7615ECB}"/>
                  </a:ext>
                </a:extLst>
              </p:cNvPr>
              <p:cNvSpPr txBox="1"/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318C83-F6A4-4510-A2C9-DA15C761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8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FD128BD-7F1D-4D1D-A96D-F06C5DD9BB2F}"/>
              </a:ext>
            </a:extLst>
          </p:cNvPr>
          <p:cNvSpPr/>
          <p:nvPr/>
        </p:nvSpPr>
        <p:spPr>
          <a:xfrm>
            <a:off x="2928063" y="377360"/>
            <a:ext cx="6101637" cy="609963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F3A857-4ECA-4BFC-BD2E-0D4BCF63B3A1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421219" y="3427178"/>
            <a:ext cx="1818156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AABCE-8B46-4887-9A2E-90163A4E92BF}"/>
                  </a:ext>
                </a:extLst>
              </p:cNvPr>
              <p:cNvSpPr txBox="1"/>
              <p:nvPr/>
            </p:nvSpPr>
            <p:spPr>
              <a:xfrm>
                <a:off x="2306838" y="2871287"/>
                <a:ext cx="824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AABCE-8B46-4887-9A2E-90163A4E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838" y="2871287"/>
                <a:ext cx="82464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90FC74-9C46-4F7E-A0FF-3DC29041C8E1}"/>
                  </a:ext>
                </a:extLst>
              </p:cNvPr>
              <p:cNvSpPr txBox="1"/>
              <p:nvPr/>
            </p:nvSpPr>
            <p:spPr>
              <a:xfrm>
                <a:off x="9209045" y="2781886"/>
                <a:ext cx="8348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90FC74-9C46-4F7E-A0FF-3DC29041C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045" y="2781886"/>
                <a:ext cx="8348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D6C1709-1509-4DAC-87F7-2C485FB51E6F}"/>
                  </a:ext>
                </a:extLst>
              </p:cNvPr>
              <p:cNvSpPr/>
              <p:nvPr/>
            </p:nvSpPr>
            <p:spPr>
              <a:xfrm>
                <a:off x="3633473" y="2377607"/>
                <a:ext cx="2095500" cy="211454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D6C1709-1509-4DAC-87F7-2C485FB51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73" y="2377607"/>
                <a:ext cx="2095500" cy="2114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5BC2E0-FF05-4548-BAB8-D3F5605C08BE}"/>
                  </a:ext>
                </a:extLst>
              </p:cNvPr>
              <p:cNvSpPr/>
              <p:nvPr/>
            </p:nvSpPr>
            <p:spPr>
              <a:xfrm>
                <a:off x="6325719" y="2369904"/>
                <a:ext cx="2095500" cy="2114548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5BC2E0-FF05-4548-BAB8-D3F5605C0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19" y="2369904"/>
                <a:ext cx="2095500" cy="21145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140F65-6FCB-47FC-A09F-29A243C1844B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476500" y="3434881"/>
            <a:ext cx="1156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6CB9AD-A193-4E57-8858-FD72AEBCBCBF}"/>
                  </a:ext>
                </a:extLst>
              </p:cNvPr>
              <p:cNvSpPr txBox="1"/>
              <p:nvPr/>
            </p:nvSpPr>
            <p:spPr>
              <a:xfrm>
                <a:off x="275181" y="1259431"/>
                <a:ext cx="824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6CB9AD-A193-4E57-8858-FD72AEBC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1" y="1259431"/>
                <a:ext cx="82464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902FA1-33DF-480A-AAE1-6ABD410BE851}"/>
                  </a:ext>
                </a:extLst>
              </p:cNvPr>
              <p:cNvSpPr txBox="1"/>
              <p:nvPr/>
            </p:nvSpPr>
            <p:spPr>
              <a:xfrm>
                <a:off x="275181" y="2489499"/>
                <a:ext cx="824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902FA1-33DF-480A-AAE1-6ABD410BE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1" y="2489499"/>
                <a:ext cx="82464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EBC393-A58F-4F97-9C43-02C26E47DF41}"/>
                  </a:ext>
                </a:extLst>
              </p:cNvPr>
              <p:cNvSpPr txBox="1"/>
              <p:nvPr/>
            </p:nvSpPr>
            <p:spPr>
              <a:xfrm>
                <a:off x="275181" y="4832649"/>
                <a:ext cx="824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EBC393-A58F-4F97-9C43-02C26E47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1" y="4832649"/>
                <a:ext cx="82464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F4F3C4E-D54C-4F79-BDEB-1C20BFA5A938}"/>
              </a:ext>
            </a:extLst>
          </p:cNvPr>
          <p:cNvSpPr txBox="1"/>
          <p:nvPr/>
        </p:nvSpPr>
        <p:spPr>
          <a:xfrm>
            <a:off x="451563" y="3662393"/>
            <a:ext cx="861774" cy="5091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/>
              <a:t>…</a:t>
            </a:r>
            <a:endParaRPr lang="ko-KR" altLang="en-US" sz="4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99D69AC-6B49-4B52-986E-D02FC4782D85}"/>
              </a:ext>
            </a:extLst>
          </p:cNvPr>
          <p:cNvCxnSpPr>
            <a:endCxn id="20" idx="2"/>
          </p:cNvCxnSpPr>
          <p:nvPr/>
        </p:nvCxnSpPr>
        <p:spPr>
          <a:xfrm>
            <a:off x="5728973" y="3427178"/>
            <a:ext cx="596746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9B8DB1-55F5-4FD3-A09C-743812939674}"/>
                  </a:ext>
                </a:extLst>
              </p:cNvPr>
              <p:cNvSpPr txBox="1"/>
              <p:nvPr/>
            </p:nvSpPr>
            <p:spPr>
              <a:xfrm>
                <a:off x="5628227" y="2850106"/>
                <a:ext cx="8348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9B8DB1-55F5-4FD3-A09C-74381293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27" y="2850106"/>
                <a:ext cx="83480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18F9459-D7AD-4F17-82CB-FAEB93CE72BC}"/>
              </a:ext>
            </a:extLst>
          </p:cNvPr>
          <p:cNvCxnSpPr>
            <a:stCxn id="22" idx="3"/>
          </p:cNvCxnSpPr>
          <p:nvPr/>
        </p:nvCxnSpPr>
        <p:spPr>
          <a:xfrm>
            <a:off x="1099823" y="1551819"/>
            <a:ext cx="1376677" cy="1883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D69FE7E-D4E5-47DF-B31F-F73F406D654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99823" y="2781887"/>
            <a:ext cx="1376677" cy="652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B839767-158C-4DD0-9993-8D21DD7018E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099823" y="3434881"/>
            <a:ext cx="1376677" cy="1690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7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B617FD7-8A06-48E0-9D73-B66E93A7DBCE}"/>
              </a:ext>
            </a:extLst>
          </p:cNvPr>
          <p:cNvSpPr/>
          <p:nvPr/>
        </p:nvSpPr>
        <p:spPr>
          <a:xfrm>
            <a:off x="2038351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7D229B-E875-4101-B7E2-D441B974EA8F}"/>
              </a:ext>
            </a:extLst>
          </p:cNvPr>
          <p:cNvSpPr/>
          <p:nvPr/>
        </p:nvSpPr>
        <p:spPr>
          <a:xfrm>
            <a:off x="2038351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3275CB1-6E6D-4ABD-AECC-C2E9D2A5972E}"/>
              </a:ext>
            </a:extLst>
          </p:cNvPr>
          <p:cNvSpPr/>
          <p:nvPr/>
        </p:nvSpPr>
        <p:spPr>
          <a:xfrm>
            <a:off x="4371976" y="73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FC0604-BAB8-43A0-BA13-E95AF8E4DA86}"/>
              </a:ext>
            </a:extLst>
          </p:cNvPr>
          <p:cNvSpPr/>
          <p:nvPr/>
        </p:nvSpPr>
        <p:spPr>
          <a:xfrm>
            <a:off x="4371976" y="2753813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F912B1-A67F-47BB-9048-A6E17CF3D96A}"/>
              </a:ext>
            </a:extLst>
          </p:cNvPr>
          <p:cNvSpPr/>
          <p:nvPr/>
        </p:nvSpPr>
        <p:spPr>
          <a:xfrm>
            <a:off x="4371976" y="476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38E0F1-516A-46FC-AA2C-94F27BDD41C0}"/>
              </a:ext>
            </a:extLst>
          </p:cNvPr>
          <p:cNvSpPr/>
          <p:nvPr/>
        </p:nvSpPr>
        <p:spPr>
          <a:xfrm>
            <a:off x="6705601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D293B3-FF11-46CE-9494-362C1257B98C}"/>
              </a:ext>
            </a:extLst>
          </p:cNvPr>
          <p:cNvSpPr/>
          <p:nvPr/>
        </p:nvSpPr>
        <p:spPr>
          <a:xfrm>
            <a:off x="6705601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AE4FBB-B51F-4E62-B4C6-A58EEB3A5974}"/>
              </a:ext>
            </a:extLst>
          </p:cNvPr>
          <p:cNvSpPr/>
          <p:nvPr/>
        </p:nvSpPr>
        <p:spPr>
          <a:xfrm>
            <a:off x="9039226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6AE261-2718-4727-B797-39A104DF53D6}"/>
              </a:ext>
            </a:extLst>
          </p:cNvPr>
          <p:cNvSpPr/>
          <p:nvPr/>
        </p:nvSpPr>
        <p:spPr>
          <a:xfrm>
            <a:off x="9039226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5DE810-38CF-4E42-BF9A-AACE5EF4556B}"/>
              </a:ext>
            </a:extLst>
          </p:cNvPr>
          <p:cNvCxnSpPr>
            <a:cxnSpLocks/>
            <a:stCxn id="34" idx="1"/>
            <a:endCxn id="6" idx="2"/>
          </p:cNvCxnSpPr>
          <p:nvPr/>
        </p:nvCxnSpPr>
        <p:spPr>
          <a:xfrm flipV="1">
            <a:off x="4095750" y="1279276"/>
            <a:ext cx="276226" cy="2011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E6DA43-D257-4F96-9BB9-2FE6093324E9}"/>
              </a:ext>
            </a:extLst>
          </p:cNvPr>
          <p:cNvCxnSpPr>
            <a:cxnSpLocks/>
            <a:stCxn id="34" idx="1"/>
            <a:endCxn id="8" idx="2"/>
          </p:cNvCxnSpPr>
          <p:nvPr/>
        </p:nvCxnSpPr>
        <p:spPr>
          <a:xfrm>
            <a:off x="4095750" y="3290888"/>
            <a:ext cx="276226" cy="2017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CFFD05-4B0E-4504-A08D-84B9C59E9A03}"/>
              </a:ext>
            </a:extLst>
          </p:cNvPr>
          <p:cNvCxnSpPr>
            <a:cxnSpLocks/>
            <a:stCxn id="33" idx="3"/>
            <a:endCxn id="7" idx="2"/>
          </p:cNvCxnSpPr>
          <p:nvPr/>
        </p:nvCxnSpPr>
        <p:spPr>
          <a:xfrm>
            <a:off x="3448235" y="3290888"/>
            <a:ext cx="923741" cy="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6A4FA6-0388-438E-88B4-135650FC85DE}"/>
              </a:ext>
            </a:extLst>
          </p:cNvPr>
          <p:cNvCxnSpPr>
            <a:cxnSpLocks/>
            <a:stCxn id="35" idx="1"/>
            <a:endCxn id="9" idx="2"/>
          </p:cNvCxnSpPr>
          <p:nvPr/>
        </p:nvCxnSpPr>
        <p:spPr>
          <a:xfrm flipV="1">
            <a:off x="6429375" y="2359276"/>
            <a:ext cx="276226" cy="931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713BFA-474F-4B25-B579-D0AA349650A8}"/>
              </a:ext>
            </a:extLst>
          </p:cNvPr>
          <p:cNvCxnSpPr>
            <a:cxnSpLocks/>
            <a:stCxn id="35" idx="1"/>
            <a:endCxn id="10" idx="2"/>
          </p:cNvCxnSpPr>
          <p:nvPr/>
        </p:nvCxnSpPr>
        <p:spPr>
          <a:xfrm>
            <a:off x="6429375" y="3290888"/>
            <a:ext cx="276226" cy="937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62BAC6-1233-4541-A95E-6740BB74F279}"/>
              </a:ext>
            </a:extLst>
          </p:cNvPr>
          <p:cNvCxnSpPr>
            <a:cxnSpLocks/>
            <a:stCxn id="36" idx="1"/>
            <a:endCxn id="11" idx="2"/>
          </p:cNvCxnSpPr>
          <p:nvPr/>
        </p:nvCxnSpPr>
        <p:spPr>
          <a:xfrm flipV="1">
            <a:off x="8762999" y="2359276"/>
            <a:ext cx="276227" cy="931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18B942-C9BB-4F5A-9998-F4A10616FDA5}"/>
              </a:ext>
            </a:extLst>
          </p:cNvPr>
          <p:cNvCxnSpPr>
            <a:cxnSpLocks/>
            <a:stCxn id="36" idx="1"/>
            <a:endCxn id="12" idx="2"/>
          </p:cNvCxnSpPr>
          <p:nvPr/>
        </p:nvCxnSpPr>
        <p:spPr>
          <a:xfrm>
            <a:off x="8762999" y="3290888"/>
            <a:ext cx="276227" cy="937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0A72E7-CF1C-4D42-A9B7-D308C09AFFF9}"/>
                  </a:ext>
                </a:extLst>
              </p:cNvPr>
              <p:cNvSpPr txBox="1"/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0A72E7-CF1C-4D42-A9B7-D308C09A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188BF-163F-41E9-A08A-D6115A0E6B6F}"/>
                  </a:ext>
                </a:extLst>
              </p:cNvPr>
              <p:cNvSpPr txBox="1"/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1188BF-163F-41E9-A08A-D6115A0E6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066663-DDBA-4E1B-8C96-2E7128A1E562}"/>
                  </a:ext>
                </a:extLst>
              </p:cNvPr>
              <p:cNvSpPr txBox="1"/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066663-DDBA-4E1B-8C96-2E7128A1E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C0F785-8560-4AB7-BFE3-B920C61743E6}"/>
                  </a:ext>
                </a:extLst>
              </p:cNvPr>
              <p:cNvSpPr txBox="1"/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C0F785-8560-4AB7-BFE3-B920C617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0502E59-9F3E-4941-81FB-E9C76D35C526}"/>
              </a:ext>
            </a:extLst>
          </p:cNvPr>
          <p:cNvSpPr/>
          <p:nvPr/>
        </p:nvSpPr>
        <p:spPr>
          <a:xfrm>
            <a:off x="1771834" y="581025"/>
            <a:ext cx="1676401" cy="5419726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A361B15-5D57-49DD-BE9C-D667C8216F68}"/>
              </a:ext>
            </a:extLst>
          </p:cNvPr>
          <p:cNvSpPr/>
          <p:nvPr/>
        </p:nvSpPr>
        <p:spPr>
          <a:xfrm>
            <a:off x="4095750" y="581025"/>
            <a:ext cx="1676401" cy="541972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26CD0A-4F48-4BE6-BFF1-E46C98C31383}"/>
              </a:ext>
            </a:extLst>
          </p:cNvPr>
          <p:cNvSpPr/>
          <p:nvPr/>
        </p:nvSpPr>
        <p:spPr>
          <a:xfrm>
            <a:off x="6429375" y="581025"/>
            <a:ext cx="1676401" cy="541972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D40E036-0678-468A-8FEA-F221C4B68118}"/>
              </a:ext>
            </a:extLst>
          </p:cNvPr>
          <p:cNvSpPr/>
          <p:nvPr/>
        </p:nvSpPr>
        <p:spPr>
          <a:xfrm>
            <a:off x="8762999" y="581025"/>
            <a:ext cx="1676401" cy="541972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DFE277-B5D9-4963-A8C2-FCC00DC57069}"/>
              </a:ext>
            </a:extLst>
          </p:cNvPr>
          <p:cNvSpPr txBox="1"/>
          <p:nvPr/>
        </p:nvSpPr>
        <p:spPr>
          <a:xfrm>
            <a:off x="2153017" y="6000751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69194E-85E3-41C1-AED7-A46CBFBA9E8E}"/>
              </a:ext>
            </a:extLst>
          </p:cNvPr>
          <p:cNvSpPr txBox="1"/>
          <p:nvPr/>
        </p:nvSpPr>
        <p:spPr>
          <a:xfrm>
            <a:off x="4266481" y="6012055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hidden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A13C8A-A734-44AA-8416-2E88318F19BA}"/>
              </a:ext>
            </a:extLst>
          </p:cNvPr>
          <p:cNvSpPr txBox="1"/>
          <p:nvPr/>
        </p:nvSpPr>
        <p:spPr>
          <a:xfrm>
            <a:off x="6600106" y="6000751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hidden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2E1935-C2DF-4FF8-BD6A-DF871B9D1C0A}"/>
              </a:ext>
            </a:extLst>
          </p:cNvPr>
          <p:cNvSpPr txBox="1"/>
          <p:nvPr/>
        </p:nvSpPr>
        <p:spPr>
          <a:xfrm>
            <a:off x="8933731" y="6012055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452196A-2D7C-4F55-ADAF-44EEA789EF94}"/>
              </a:ext>
            </a:extLst>
          </p:cNvPr>
          <p:cNvCxnSpPr>
            <a:stCxn id="4" idx="6"/>
            <a:endCxn id="33" idx="3"/>
          </p:cNvCxnSpPr>
          <p:nvPr/>
        </p:nvCxnSpPr>
        <p:spPr>
          <a:xfrm>
            <a:off x="3118351" y="2359276"/>
            <a:ext cx="329884" cy="93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EEBC12-CFA3-4A97-A807-5CB1EEC22F76}"/>
              </a:ext>
            </a:extLst>
          </p:cNvPr>
          <p:cNvCxnSpPr>
            <a:stCxn id="5" idx="6"/>
            <a:endCxn id="33" idx="3"/>
          </p:cNvCxnSpPr>
          <p:nvPr/>
        </p:nvCxnSpPr>
        <p:spPr>
          <a:xfrm flipV="1">
            <a:off x="3118351" y="3290888"/>
            <a:ext cx="329884" cy="9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DC5D2E-BEFC-41E8-A99C-C2EB57F82999}"/>
              </a:ext>
            </a:extLst>
          </p:cNvPr>
          <p:cNvCxnSpPr>
            <a:cxnSpLocks/>
            <a:stCxn id="6" idx="6"/>
            <a:endCxn id="34" idx="3"/>
          </p:cNvCxnSpPr>
          <p:nvPr/>
        </p:nvCxnSpPr>
        <p:spPr>
          <a:xfrm>
            <a:off x="5451976" y="1279276"/>
            <a:ext cx="320175" cy="201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864C569-A379-4D1C-9056-244B432C6502}"/>
              </a:ext>
            </a:extLst>
          </p:cNvPr>
          <p:cNvCxnSpPr>
            <a:cxnSpLocks/>
            <a:stCxn id="7" idx="6"/>
            <a:endCxn id="34" idx="3"/>
          </p:cNvCxnSpPr>
          <p:nvPr/>
        </p:nvCxnSpPr>
        <p:spPr>
          <a:xfrm flipV="1">
            <a:off x="5451976" y="3290888"/>
            <a:ext cx="320175" cy="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6312A8-CAA6-4ED8-8863-7143838BAD55}"/>
              </a:ext>
            </a:extLst>
          </p:cNvPr>
          <p:cNvCxnSpPr>
            <a:cxnSpLocks/>
            <a:stCxn id="8" idx="6"/>
            <a:endCxn id="34" idx="3"/>
          </p:cNvCxnSpPr>
          <p:nvPr/>
        </p:nvCxnSpPr>
        <p:spPr>
          <a:xfrm flipV="1">
            <a:off x="5451976" y="3290888"/>
            <a:ext cx="320175" cy="201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8285A42-2C02-4B4B-B36A-E832AD5318C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5772151" y="3290888"/>
            <a:ext cx="657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68236EC-33E1-4791-B87B-72A2F7002CE8}"/>
              </a:ext>
            </a:extLst>
          </p:cNvPr>
          <p:cNvCxnSpPr>
            <a:cxnSpLocks/>
            <a:stCxn id="9" idx="6"/>
            <a:endCxn id="35" idx="3"/>
          </p:cNvCxnSpPr>
          <p:nvPr/>
        </p:nvCxnSpPr>
        <p:spPr>
          <a:xfrm>
            <a:off x="7785601" y="2359276"/>
            <a:ext cx="320175" cy="93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E46B5E-FEF0-4FCC-B867-600E16066632}"/>
              </a:ext>
            </a:extLst>
          </p:cNvPr>
          <p:cNvCxnSpPr>
            <a:cxnSpLocks/>
            <a:stCxn id="10" idx="6"/>
            <a:endCxn id="35" idx="3"/>
          </p:cNvCxnSpPr>
          <p:nvPr/>
        </p:nvCxnSpPr>
        <p:spPr>
          <a:xfrm flipV="1">
            <a:off x="7785601" y="3290888"/>
            <a:ext cx="320175" cy="9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3C5EED2-E847-4950-832D-7DF262D98E4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8105776" y="3290888"/>
            <a:ext cx="6572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425C8C9-7752-4317-A730-7277B74DCC32}"/>
              </a:ext>
            </a:extLst>
          </p:cNvPr>
          <p:cNvSpPr/>
          <p:nvPr/>
        </p:nvSpPr>
        <p:spPr>
          <a:xfrm>
            <a:off x="2038351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13D9F2E-008C-4B1A-96F6-B04375F73B44}"/>
              </a:ext>
            </a:extLst>
          </p:cNvPr>
          <p:cNvSpPr/>
          <p:nvPr/>
        </p:nvSpPr>
        <p:spPr>
          <a:xfrm>
            <a:off x="2038351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299E79-DC47-4ECD-AA23-F3D9FF1D8693}"/>
              </a:ext>
            </a:extLst>
          </p:cNvPr>
          <p:cNvSpPr/>
          <p:nvPr/>
        </p:nvSpPr>
        <p:spPr>
          <a:xfrm>
            <a:off x="4371976" y="73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201912-981C-4D41-A1E4-1EA781EA751C}"/>
              </a:ext>
            </a:extLst>
          </p:cNvPr>
          <p:cNvSpPr/>
          <p:nvPr/>
        </p:nvSpPr>
        <p:spPr>
          <a:xfrm>
            <a:off x="4371976" y="2753813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D46A5D-84AF-42B4-9920-69C726D962DA}"/>
              </a:ext>
            </a:extLst>
          </p:cNvPr>
          <p:cNvSpPr/>
          <p:nvPr/>
        </p:nvSpPr>
        <p:spPr>
          <a:xfrm>
            <a:off x="4371976" y="476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54501F-A843-4ABF-B870-4D6CD155508A}"/>
              </a:ext>
            </a:extLst>
          </p:cNvPr>
          <p:cNvSpPr/>
          <p:nvPr/>
        </p:nvSpPr>
        <p:spPr>
          <a:xfrm>
            <a:off x="6705601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48C7362-8C6A-4FDC-A9A7-A0AF1C95E56F}"/>
              </a:ext>
            </a:extLst>
          </p:cNvPr>
          <p:cNvSpPr/>
          <p:nvPr/>
        </p:nvSpPr>
        <p:spPr>
          <a:xfrm>
            <a:off x="6705601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B1D24C4-78B7-475B-AF54-093A68AF6F00}"/>
              </a:ext>
            </a:extLst>
          </p:cNvPr>
          <p:cNvSpPr/>
          <p:nvPr/>
        </p:nvSpPr>
        <p:spPr>
          <a:xfrm>
            <a:off x="9039226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8511A8-9831-4F73-B608-B33532E49A00}"/>
              </a:ext>
            </a:extLst>
          </p:cNvPr>
          <p:cNvSpPr/>
          <p:nvPr/>
        </p:nvSpPr>
        <p:spPr>
          <a:xfrm>
            <a:off x="9039226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5E2013-522A-4B7E-B49E-410182EB54E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5750" y="1279276"/>
            <a:ext cx="276226" cy="2011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9ACDBA-4409-4747-868B-699E3A011A5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095750" y="3290888"/>
            <a:ext cx="276226" cy="2017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B2C6CF-F7BE-4A72-BC38-04ECCE7DE27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448235" y="3290888"/>
            <a:ext cx="923741" cy="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21A164-D3B7-4021-B9A3-E62D61116F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429375" y="2359276"/>
            <a:ext cx="276226" cy="931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DAC826-F961-4015-BA67-BFE3438E9C1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29375" y="3290888"/>
            <a:ext cx="276226" cy="937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796B4D-C6BC-484C-A12E-0D9E92A75A0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62999" y="2359276"/>
            <a:ext cx="276227" cy="9316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0BDC29-D48C-4C6D-B0E2-701FE930EB9E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8762999" y="3290888"/>
            <a:ext cx="276227" cy="937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F9CAA3-2779-4431-8774-32EE1EA2B759}"/>
                  </a:ext>
                </a:extLst>
              </p:cNvPr>
              <p:cNvSpPr txBox="1"/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F9CAA3-2779-4431-8774-32EE1EA2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5B685B-9F6F-49DE-B586-8C03FB62F055}"/>
                  </a:ext>
                </a:extLst>
              </p:cNvPr>
              <p:cNvSpPr txBox="1"/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5B685B-9F6F-49DE-B586-8C03FB62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9E0416-FDAE-4CD1-A626-B71E1DBC290D}"/>
                  </a:ext>
                </a:extLst>
              </p:cNvPr>
              <p:cNvSpPr txBox="1"/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9E0416-FDAE-4CD1-A626-B71E1DBC2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C1A218-A1E1-4278-9556-D5A232A4CA52}"/>
                  </a:ext>
                </a:extLst>
              </p:cNvPr>
              <p:cNvSpPr txBox="1"/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C1A218-A1E1-4278-9556-D5A232A4C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DD2D66-A5CF-4616-B629-AFAB2AF9C64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118351" y="2359276"/>
            <a:ext cx="329884" cy="93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85887BB-C691-44DC-802C-92EAFA3294F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118351" y="3290888"/>
            <a:ext cx="329884" cy="9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65120F8-E511-4289-B5CB-97A40AF7A61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451976" y="1279276"/>
            <a:ext cx="320175" cy="201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AFE02A9-F0D4-4997-8AF6-AFA12DCB969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451976" y="3290888"/>
            <a:ext cx="320175" cy="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1CEBCA0-4233-4649-88CC-5D61316F1E6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451976" y="3290888"/>
            <a:ext cx="320175" cy="201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108D74A-B616-4A90-BCBB-835B9636A862}"/>
              </a:ext>
            </a:extLst>
          </p:cNvPr>
          <p:cNvCxnSpPr>
            <a:cxnSpLocks/>
          </p:cNvCxnSpPr>
          <p:nvPr/>
        </p:nvCxnSpPr>
        <p:spPr>
          <a:xfrm>
            <a:off x="5772151" y="3290888"/>
            <a:ext cx="657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7EFC7B0-BE55-43A2-81BA-FDCE3FFACA6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785601" y="2359276"/>
            <a:ext cx="320175" cy="93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2D6804A-0037-4932-9B6E-9C978898B36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7785601" y="3290888"/>
            <a:ext cx="320175" cy="9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D72D58-0D58-4682-AD1B-873C3F9BCF85}"/>
              </a:ext>
            </a:extLst>
          </p:cNvPr>
          <p:cNvCxnSpPr>
            <a:cxnSpLocks/>
          </p:cNvCxnSpPr>
          <p:nvPr/>
        </p:nvCxnSpPr>
        <p:spPr>
          <a:xfrm>
            <a:off x="8105776" y="3290888"/>
            <a:ext cx="6572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CCBFE5-2323-4781-B051-6163F181BBE6}"/>
              </a:ext>
            </a:extLst>
          </p:cNvPr>
          <p:cNvSpPr/>
          <p:nvPr/>
        </p:nvSpPr>
        <p:spPr>
          <a:xfrm>
            <a:off x="923925" y="235741"/>
            <a:ext cx="8029576" cy="6376988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9FF3B1-9A43-4782-9DAC-A461CC085929}"/>
                  </a:ext>
                </a:extLst>
              </p:cNvPr>
              <p:cNvSpPr/>
              <p:nvPr/>
            </p:nvSpPr>
            <p:spPr>
              <a:xfrm>
                <a:off x="1837330" y="363780"/>
                <a:ext cx="2640881" cy="1734477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9FF3B1-9A43-4782-9DAC-A461CC085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30" y="363780"/>
                <a:ext cx="2640881" cy="17344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EF72FE5-F5AA-4C22-9620-F332641D8F44}"/>
                  </a:ext>
                </a:extLst>
              </p:cNvPr>
              <p:cNvSpPr/>
              <p:nvPr/>
            </p:nvSpPr>
            <p:spPr>
              <a:xfrm>
                <a:off x="1837330" y="4794792"/>
                <a:ext cx="2639420" cy="1734477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EF72FE5-F5AA-4C22-9620-F332641D8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30" y="4794792"/>
                <a:ext cx="2639420" cy="17344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70D128E-B852-4ABA-8420-021319F03C3B}"/>
                  </a:ext>
                </a:extLst>
              </p:cNvPr>
              <p:cNvSpPr/>
              <p:nvPr/>
            </p:nvSpPr>
            <p:spPr>
              <a:xfrm>
                <a:off x="1837330" y="2176148"/>
                <a:ext cx="2639420" cy="1734477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70D128E-B852-4ABA-8420-021319F03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30" y="2176148"/>
                <a:ext cx="2639420" cy="17344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728593F-81CD-4B04-9110-2773AD539286}"/>
              </a:ext>
            </a:extLst>
          </p:cNvPr>
          <p:cNvSpPr txBox="1"/>
          <p:nvPr/>
        </p:nvSpPr>
        <p:spPr>
          <a:xfrm>
            <a:off x="2918141" y="4074555"/>
            <a:ext cx="861774" cy="5110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4400" dirty="0"/>
              <a:t>…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8D8D66-C7B2-4DDF-B3F8-CC2F7E016A0E}"/>
                  </a:ext>
                </a:extLst>
              </p:cNvPr>
              <p:cNvSpPr txBox="1"/>
              <p:nvPr/>
            </p:nvSpPr>
            <p:spPr>
              <a:xfrm>
                <a:off x="199144" y="2869050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8D8D66-C7B2-4DDF-B3F8-CC2F7E016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4" y="2869050"/>
                <a:ext cx="65315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385099-7852-4263-A14E-5B6FB0780222}"/>
              </a:ext>
            </a:extLst>
          </p:cNvPr>
          <p:cNvCxnSpPr>
            <a:cxnSpLocks/>
          </p:cNvCxnSpPr>
          <p:nvPr/>
        </p:nvCxnSpPr>
        <p:spPr>
          <a:xfrm>
            <a:off x="8965539" y="3433766"/>
            <a:ext cx="800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91C33D-6DFD-47E6-B9E9-F84980E8C1AE}"/>
                  </a:ext>
                </a:extLst>
              </p:cNvPr>
              <p:cNvSpPr txBox="1"/>
              <p:nvPr/>
            </p:nvSpPr>
            <p:spPr>
              <a:xfrm>
                <a:off x="4612134" y="581593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91C33D-6DFD-47E6-B9E9-F84980E8C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34" y="581593"/>
                <a:ext cx="65315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CD8DF2-44B8-4553-A12D-5E0E63822657}"/>
              </a:ext>
            </a:extLst>
          </p:cNvPr>
          <p:cNvCxnSpPr>
            <a:cxnSpLocks/>
          </p:cNvCxnSpPr>
          <p:nvPr/>
        </p:nvCxnSpPr>
        <p:spPr>
          <a:xfrm>
            <a:off x="190500" y="3424235"/>
            <a:ext cx="7334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A3F67EC-4373-45B9-BB67-0A37387E7794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V="1">
            <a:off x="923925" y="1231019"/>
            <a:ext cx="913405" cy="2193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68D5FB-24F7-4DDB-A9E4-43B1BD1DBF31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V="1">
            <a:off x="923925" y="3043387"/>
            <a:ext cx="913405" cy="380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346CC4-7003-4B80-AA35-DB0EE395C445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>
            <a:off x="923925" y="3424235"/>
            <a:ext cx="913405" cy="22377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97B532B-8FD1-4781-A684-B3AEE4A32754}"/>
              </a:ext>
            </a:extLst>
          </p:cNvPr>
          <p:cNvCxnSpPr>
            <a:cxnSpLocks/>
            <a:stCxn id="107" idx="6"/>
            <a:endCxn id="4" idx="3"/>
          </p:cNvCxnSpPr>
          <p:nvPr/>
        </p:nvCxnSpPr>
        <p:spPr>
          <a:xfrm>
            <a:off x="8202806" y="1231019"/>
            <a:ext cx="750695" cy="21932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96A48CD-A04D-4065-A94B-5A1EC10ED41F}"/>
              </a:ext>
            </a:extLst>
          </p:cNvPr>
          <p:cNvCxnSpPr>
            <a:cxnSpLocks/>
            <a:stCxn id="109" idx="6"/>
            <a:endCxn id="4" idx="3"/>
          </p:cNvCxnSpPr>
          <p:nvPr/>
        </p:nvCxnSpPr>
        <p:spPr>
          <a:xfrm>
            <a:off x="8201345" y="3043387"/>
            <a:ext cx="752156" cy="3808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86E326-9916-47A7-BF0E-E277F0B4FC33}"/>
              </a:ext>
            </a:extLst>
          </p:cNvPr>
          <p:cNvCxnSpPr>
            <a:cxnSpLocks/>
            <a:stCxn id="108" idx="6"/>
            <a:endCxn id="4" idx="3"/>
          </p:cNvCxnSpPr>
          <p:nvPr/>
        </p:nvCxnSpPr>
        <p:spPr>
          <a:xfrm flipV="1">
            <a:off x="8201345" y="3424235"/>
            <a:ext cx="752156" cy="2237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50C5B30-2119-4FDD-960C-6E92AF22228C}"/>
                  </a:ext>
                </a:extLst>
              </p:cNvPr>
              <p:cNvSpPr/>
              <p:nvPr/>
            </p:nvSpPr>
            <p:spPr>
              <a:xfrm>
                <a:off x="5561925" y="363780"/>
                <a:ext cx="2640881" cy="1734477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F50C5B30-2119-4FDD-960C-6E92AF222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25" y="363780"/>
                <a:ext cx="2640881" cy="17344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465375AB-6153-4323-9B9C-DAF7A91BCDD3}"/>
                  </a:ext>
                </a:extLst>
              </p:cNvPr>
              <p:cNvSpPr/>
              <p:nvPr/>
            </p:nvSpPr>
            <p:spPr>
              <a:xfrm>
                <a:off x="5561925" y="4794792"/>
                <a:ext cx="2639420" cy="1734477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465375AB-6153-4323-9B9C-DAF7A91BC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25" y="4794792"/>
                <a:ext cx="2639420" cy="17344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24572554-3470-4487-9AFE-50690B15368C}"/>
                  </a:ext>
                </a:extLst>
              </p:cNvPr>
              <p:cNvSpPr/>
              <p:nvPr/>
            </p:nvSpPr>
            <p:spPr>
              <a:xfrm>
                <a:off x="5561925" y="2176148"/>
                <a:ext cx="2639420" cy="1734477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24572554-3470-4487-9AFE-50690B153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25" y="2176148"/>
                <a:ext cx="2639420" cy="17344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A92B5674-A201-4355-A71D-A025F85A6C33}"/>
              </a:ext>
            </a:extLst>
          </p:cNvPr>
          <p:cNvSpPr txBox="1"/>
          <p:nvPr/>
        </p:nvSpPr>
        <p:spPr>
          <a:xfrm>
            <a:off x="6699886" y="4074555"/>
            <a:ext cx="861774" cy="5110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4400" dirty="0"/>
              <a:t>…</a:t>
            </a:r>
            <a:endParaRPr lang="ko-KR" altLang="en-US" sz="44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D3F96AB-7A7E-42F2-9EE4-C37B8A9BAFEE}"/>
              </a:ext>
            </a:extLst>
          </p:cNvPr>
          <p:cNvCxnSpPr>
            <a:cxnSpLocks/>
            <a:stCxn id="5" idx="6"/>
            <a:endCxn id="107" idx="2"/>
          </p:cNvCxnSpPr>
          <p:nvPr/>
        </p:nvCxnSpPr>
        <p:spPr>
          <a:xfrm>
            <a:off x="4478211" y="1231019"/>
            <a:ext cx="1083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859E712-F075-4117-8CC9-A41095717C63}"/>
              </a:ext>
            </a:extLst>
          </p:cNvPr>
          <p:cNvCxnSpPr>
            <a:cxnSpLocks/>
            <a:stCxn id="7" idx="6"/>
            <a:endCxn id="109" idx="2"/>
          </p:cNvCxnSpPr>
          <p:nvPr/>
        </p:nvCxnSpPr>
        <p:spPr>
          <a:xfrm>
            <a:off x="4476750" y="3043387"/>
            <a:ext cx="108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DC93FD5-CE62-44AD-B96A-B785BFA1DCB3}"/>
              </a:ext>
            </a:extLst>
          </p:cNvPr>
          <p:cNvCxnSpPr>
            <a:cxnSpLocks/>
            <a:stCxn id="6" idx="6"/>
            <a:endCxn id="108" idx="2"/>
          </p:cNvCxnSpPr>
          <p:nvPr/>
        </p:nvCxnSpPr>
        <p:spPr>
          <a:xfrm>
            <a:off x="4476750" y="5662031"/>
            <a:ext cx="108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B9E940-82A5-4213-8B66-6B77A2FE4A78}"/>
                  </a:ext>
                </a:extLst>
              </p:cNvPr>
              <p:cNvSpPr txBox="1"/>
              <p:nvPr/>
            </p:nvSpPr>
            <p:spPr>
              <a:xfrm>
                <a:off x="9088885" y="2839459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B9E940-82A5-4213-8B66-6B77A2FE4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85" y="2839459"/>
                <a:ext cx="65315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F9875A5-A19B-4F81-81CA-840AE7D9187B}"/>
                  </a:ext>
                </a:extLst>
              </p:cNvPr>
              <p:cNvSpPr txBox="1"/>
              <p:nvPr/>
            </p:nvSpPr>
            <p:spPr>
              <a:xfrm>
                <a:off x="4612134" y="2416616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F9875A5-A19B-4F81-81CA-840AE7D9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34" y="2416616"/>
                <a:ext cx="65315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CE0CF8-FE32-4FA7-9A8C-C0B982B3046B}"/>
                  </a:ext>
                </a:extLst>
              </p:cNvPr>
              <p:cNvSpPr txBox="1"/>
              <p:nvPr/>
            </p:nvSpPr>
            <p:spPr>
              <a:xfrm>
                <a:off x="4612134" y="5035259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CE0CF8-FE32-4FA7-9A8C-C0B982B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34" y="5035259"/>
                <a:ext cx="65315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55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D4FA8A6-D976-44DC-AD96-5BEB63752ACD}"/>
              </a:ext>
            </a:extLst>
          </p:cNvPr>
          <p:cNvSpPr/>
          <p:nvPr/>
        </p:nvSpPr>
        <p:spPr>
          <a:xfrm>
            <a:off x="2057403" y="2233258"/>
            <a:ext cx="7981947" cy="2834036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69BE79-67B1-4AF0-A66A-C0F74BBBA45F}"/>
                  </a:ext>
                </a:extLst>
              </p:cNvPr>
              <p:cNvSpPr txBox="1"/>
              <p:nvPr/>
            </p:nvSpPr>
            <p:spPr>
              <a:xfrm>
                <a:off x="1332622" y="3070444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69BE79-67B1-4AF0-A66A-C0F74BBBA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22" y="3070444"/>
                <a:ext cx="65315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CAB4CF-57F1-4DEF-B554-823A5C6AACEC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8896351" y="3650276"/>
            <a:ext cx="1941468" cy="4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96BBA-D6F8-4875-A655-75B66138B8EA}"/>
                  </a:ext>
                </a:extLst>
              </p:cNvPr>
              <p:cNvSpPr txBox="1"/>
              <p:nvPr/>
            </p:nvSpPr>
            <p:spPr>
              <a:xfrm>
                <a:off x="10110974" y="3070444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296BBA-D6F8-4875-A655-75B66138B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974" y="3070444"/>
                <a:ext cx="65315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4CB9C34-0EA5-4D11-B5A1-0AD9383986A1}"/>
                  </a:ext>
                </a:extLst>
              </p:cNvPr>
              <p:cNvSpPr/>
              <p:nvPr/>
            </p:nvSpPr>
            <p:spPr>
              <a:xfrm>
                <a:off x="3295651" y="2745401"/>
                <a:ext cx="2047875" cy="1809750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4CB9C34-0EA5-4D11-B5A1-0AD938398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1" y="2745401"/>
                <a:ext cx="2047875" cy="18097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095D8FC-C4D8-4E1C-A3A1-7A5AE67E996D}"/>
                  </a:ext>
                </a:extLst>
              </p:cNvPr>
              <p:cNvSpPr/>
              <p:nvPr/>
            </p:nvSpPr>
            <p:spPr>
              <a:xfrm>
                <a:off x="6848476" y="2745401"/>
                <a:ext cx="2047875" cy="1809750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095D8FC-C4D8-4E1C-A3A1-7A5AE67E9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76" y="2745401"/>
                <a:ext cx="2047875" cy="18097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316DC4-3546-4372-B8FA-B38FE48722F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43526" y="3650276"/>
            <a:ext cx="15049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640BFA-0D1F-401F-9DE8-8C38CFB9B8EF}"/>
              </a:ext>
            </a:extLst>
          </p:cNvPr>
          <p:cNvCxnSpPr>
            <a:endCxn id="11" idx="2"/>
          </p:cNvCxnSpPr>
          <p:nvPr/>
        </p:nvCxnSpPr>
        <p:spPr>
          <a:xfrm>
            <a:off x="1332622" y="3650276"/>
            <a:ext cx="19630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E6A037-41FE-4C67-88C0-56E8BDBE9469}"/>
                  </a:ext>
                </a:extLst>
              </p:cNvPr>
              <p:cNvSpPr txBox="1"/>
              <p:nvPr/>
            </p:nvSpPr>
            <p:spPr>
              <a:xfrm>
                <a:off x="5790507" y="3070444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E6A037-41FE-4C67-88C0-56E8BDBE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07" y="3070444"/>
                <a:ext cx="65315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70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7A3B601-E6F7-45ED-9E39-74105BE7746B}"/>
              </a:ext>
            </a:extLst>
          </p:cNvPr>
          <p:cNvSpPr/>
          <p:nvPr/>
        </p:nvSpPr>
        <p:spPr>
          <a:xfrm>
            <a:off x="2038351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F10AC0F-45A1-44AE-A8DF-EE0C6FD932F6}"/>
              </a:ext>
            </a:extLst>
          </p:cNvPr>
          <p:cNvSpPr/>
          <p:nvPr/>
        </p:nvSpPr>
        <p:spPr>
          <a:xfrm>
            <a:off x="2038351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5BDC9E-5BF0-4FE7-B07A-CDC7D4C2117E}"/>
              </a:ext>
            </a:extLst>
          </p:cNvPr>
          <p:cNvSpPr/>
          <p:nvPr/>
        </p:nvSpPr>
        <p:spPr>
          <a:xfrm>
            <a:off x="9039226" y="1819276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E4F1EC-95B7-46FB-B33C-9DAA584FE836}"/>
              </a:ext>
            </a:extLst>
          </p:cNvPr>
          <p:cNvSpPr/>
          <p:nvPr/>
        </p:nvSpPr>
        <p:spPr>
          <a:xfrm>
            <a:off x="9039226" y="3688351"/>
            <a:ext cx="1080000" cy="10800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234F41-FD4D-4489-833B-9E3566FBB2BB}"/>
                  </a:ext>
                </a:extLst>
              </p:cNvPr>
              <p:cNvSpPr txBox="1"/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234F41-FD4D-4489-833B-9E3566FBB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27" y="2057400"/>
                <a:ext cx="589649" cy="461665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90EF6B-FD7B-42FB-BFBA-7A1EC4C43870}"/>
                  </a:ext>
                </a:extLst>
              </p:cNvPr>
              <p:cNvSpPr txBox="1"/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90EF6B-FD7B-42FB-BFBA-7A1EC4C43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8" y="3914775"/>
                <a:ext cx="59676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54F32C-7396-4C89-9AA1-9E49D7524AD3}"/>
                  </a:ext>
                </a:extLst>
              </p:cNvPr>
              <p:cNvSpPr txBox="1"/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54F32C-7396-4C89-9AA1-9E49D752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2057400"/>
                <a:ext cx="591380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B5DB14-D209-4980-AA71-4A774FDCD6EA}"/>
                  </a:ext>
                </a:extLst>
              </p:cNvPr>
              <p:cNvSpPr txBox="1"/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B5DB14-D209-4980-AA71-4A774FDC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37" y="3914775"/>
                <a:ext cx="59849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93E9A28-5160-4FC6-B5BB-E27D5AD7F82B}"/>
              </a:ext>
            </a:extLst>
          </p:cNvPr>
          <p:cNvSpPr/>
          <p:nvPr/>
        </p:nvSpPr>
        <p:spPr>
          <a:xfrm>
            <a:off x="1771834" y="581025"/>
            <a:ext cx="1676401" cy="5419726"/>
          </a:xfrm>
          <a:prstGeom prst="round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42DBC3B-E2EA-4030-A395-CCB24758BB2F}"/>
              </a:ext>
            </a:extLst>
          </p:cNvPr>
          <p:cNvSpPr/>
          <p:nvPr/>
        </p:nvSpPr>
        <p:spPr>
          <a:xfrm>
            <a:off x="4095750" y="581025"/>
            <a:ext cx="1676401" cy="541972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916727A-0EFB-4486-B6F9-840E8ED2B6B5}"/>
              </a:ext>
            </a:extLst>
          </p:cNvPr>
          <p:cNvSpPr/>
          <p:nvPr/>
        </p:nvSpPr>
        <p:spPr>
          <a:xfrm>
            <a:off x="6429375" y="581025"/>
            <a:ext cx="1676401" cy="541972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4BD9649-CBD0-47C0-8DC0-8E800BB956DE}"/>
              </a:ext>
            </a:extLst>
          </p:cNvPr>
          <p:cNvSpPr/>
          <p:nvPr/>
        </p:nvSpPr>
        <p:spPr>
          <a:xfrm>
            <a:off x="8762999" y="581025"/>
            <a:ext cx="1676401" cy="5419726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7E6715-E976-4A48-9A78-83DECEF88161}"/>
              </a:ext>
            </a:extLst>
          </p:cNvPr>
          <p:cNvSpPr txBox="1"/>
          <p:nvPr/>
        </p:nvSpPr>
        <p:spPr>
          <a:xfrm>
            <a:off x="2153017" y="6000751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3A00DA-3DFD-4A78-8979-0924BF818704}"/>
              </a:ext>
            </a:extLst>
          </p:cNvPr>
          <p:cNvSpPr txBox="1"/>
          <p:nvPr/>
        </p:nvSpPr>
        <p:spPr>
          <a:xfrm>
            <a:off x="4266481" y="6012055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hidden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A98A02-881B-4E22-ADF5-7DB2C2959864}"/>
              </a:ext>
            </a:extLst>
          </p:cNvPr>
          <p:cNvSpPr txBox="1"/>
          <p:nvPr/>
        </p:nvSpPr>
        <p:spPr>
          <a:xfrm>
            <a:off x="6600106" y="6000751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hidden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53BD6A-6ED4-43C6-81ED-F5309695875A}"/>
              </a:ext>
            </a:extLst>
          </p:cNvPr>
          <p:cNvSpPr txBox="1"/>
          <p:nvPr/>
        </p:nvSpPr>
        <p:spPr>
          <a:xfrm>
            <a:off x="8933731" y="6012055"/>
            <a:ext cx="129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5E2272C-1795-43BA-B372-D4DBD744F48D}"/>
              </a:ext>
            </a:extLst>
          </p:cNvPr>
          <p:cNvCxnSpPr>
            <a:stCxn id="4" idx="6"/>
            <a:endCxn id="33" idx="3"/>
          </p:cNvCxnSpPr>
          <p:nvPr/>
        </p:nvCxnSpPr>
        <p:spPr>
          <a:xfrm>
            <a:off x="3118351" y="2359276"/>
            <a:ext cx="329884" cy="931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1771E29-FD26-4854-A312-C8087A80AF6E}"/>
              </a:ext>
            </a:extLst>
          </p:cNvPr>
          <p:cNvCxnSpPr>
            <a:stCxn id="5" idx="6"/>
            <a:endCxn id="33" idx="3"/>
          </p:cNvCxnSpPr>
          <p:nvPr/>
        </p:nvCxnSpPr>
        <p:spPr>
          <a:xfrm flipV="1">
            <a:off x="3118351" y="3290888"/>
            <a:ext cx="329884" cy="9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F429879-5478-4E45-88E7-176DA554C455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448235" y="3290888"/>
            <a:ext cx="6475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F8370B-10D7-4637-AD87-1F4884B59FF1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5772151" y="3290888"/>
            <a:ext cx="6572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F17FC16-9363-486E-B461-A5C6D61A04CA}"/>
              </a:ext>
            </a:extLst>
          </p:cNvPr>
          <p:cNvCxnSpPr>
            <a:stCxn id="36" idx="1"/>
            <a:endCxn id="12" idx="2"/>
          </p:cNvCxnSpPr>
          <p:nvPr/>
        </p:nvCxnSpPr>
        <p:spPr>
          <a:xfrm>
            <a:off x="8762999" y="3290888"/>
            <a:ext cx="276227" cy="93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DA1AC4D-E5F6-4E8E-BACD-B15B903A3B77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8105776" y="3290888"/>
            <a:ext cx="6572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CA8D30-5A5A-4BC5-9375-5A2ECCF63FD0}"/>
              </a:ext>
            </a:extLst>
          </p:cNvPr>
          <p:cNvCxnSpPr>
            <a:stCxn id="36" idx="1"/>
            <a:endCxn id="11" idx="2"/>
          </p:cNvCxnSpPr>
          <p:nvPr/>
        </p:nvCxnSpPr>
        <p:spPr>
          <a:xfrm flipV="1">
            <a:off x="8762999" y="2359276"/>
            <a:ext cx="276227" cy="93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63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C630405-72AF-4BA8-A9AD-7C1A6A546B3B}"/>
                  </a:ext>
                </a:extLst>
              </p:cNvPr>
              <p:cNvSpPr/>
              <p:nvPr/>
            </p:nvSpPr>
            <p:spPr>
              <a:xfrm>
                <a:off x="4229100" y="1199139"/>
                <a:ext cx="1676401" cy="1762124"/>
              </a:xfrm>
              <a:prstGeom prst="round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C630405-72AF-4BA8-A9AD-7C1A6A546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0" y="1199139"/>
                <a:ext cx="1676401" cy="17621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E6FBDB3-4AE5-43E0-AF0E-C1D58E9270A8}"/>
                  </a:ext>
                </a:extLst>
              </p:cNvPr>
              <p:cNvSpPr/>
              <p:nvPr/>
            </p:nvSpPr>
            <p:spPr>
              <a:xfrm>
                <a:off x="6562725" y="1199139"/>
                <a:ext cx="1676401" cy="1762124"/>
              </a:xfrm>
              <a:prstGeom prst="round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E6FBDB3-4AE5-43E0-AF0E-C1D58E927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5" y="1199139"/>
                <a:ext cx="1676401" cy="17621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BAF14F-B13E-4B96-9055-0F33A3ABF8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81585" y="2080201"/>
            <a:ext cx="6475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F141DF-29AB-4DE8-8BDB-349AA2E8D7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905501" y="2080201"/>
            <a:ext cx="6572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5FA718-E060-4404-AE49-2727501B52E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39126" y="2080201"/>
            <a:ext cx="6572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AAB32D-6CE4-476F-BE35-853731903ACD}"/>
                  </a:ext>
                </a:extLst>
              </p:cNvPr>
              <p:cNvSpPr txBox="1"/>
              <p:nvPr/>
            </p:nvSpPr>
            <p:spPr>
              <a:xfrm>
                <a:off x="2918719" y="1730663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AAB32D-6CE4-476F-BE35-85373190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19" y="1730663"/>
                <a:ext cx="6531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F6A68E-F494-41B3-AB9C-95E0603FE118}"/>
                  </a:ext>
                </a:extLst>
              </p:cNvPr>
              <p:cNvSpPr txBox="1"/>
              <p:nvPr/>
            </p:nvSpPr>
            <p:spPr>
              <a:xfrm>
                <a:off x="8896349" y="1728788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F6A68E-F494-41B3-AB9C-95E0603FE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49" y="1728788"/>
                <a:ext cx="65315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575274-45B5-4C76-B0AB-6FE5F6590549}"/>
                  </a:ext>
                </a:extLst>
              </p:cNvPr>
              <p:cNvSpPr txBox="1"/>
              <p:nvPr/>
            </p:nvSpPr>
            <p:spPr>
              <a:xfrm>
                <a:off x="5895976" y="1453575"/>
                <a:ext cx="6531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575274-45B5-4C76-B0AB-6FE5F659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76" y="1453575"/>
                <a:ext cx="65315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5D54B56-D86A-475F-B920-4229C3FC6BE9}"/>
                  </a:ext>
                </a:extLst>
              </p:cNvPr>
              <p:cNvSpPr/>
              <p:nvPr/>
            </p:nvSpPr>
            <p:spPr>
              <a:xfrm>
                <a:off x="3236584" y="4104263"/>
                <a:ext cx="2160000" cy="1762124"/>
              </a:xfrm>
              <a:prstGeom prst="round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5D54B56-D86A-475F-B920-4229C3FC6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84" y="4104263"/>
                <a:ext cx="2160000" cy="176212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99A4BCD-AFC9-4CA2-B178-894D91D5A068}"/>
                  </a:ext>
                </a:extLst>
              </p:cNvPr>
              <p:cNvSpPr/>
              <p:nvPr/>
            </p:nvSpPr>
            <p:spPr>
              <a:xfrm>
                <a:off x="6562725" y="4104263"/>
                <a:ext cx="2160000" cy="1762124"/>
              </a:xfrm>
              <a:prstGeom prst="round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99A4BCD-AFC9-4CA2-B178-894D91D5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5" y="4104263"/>
                <a:ext cx="2160000" cy="176212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34ED11-7DE3-40EA-812E-277610C0652D}"/>
              </a:ext>
            </a:extLst>
          </p:cNvPr>
          <p:cNvCxnSpPr>
            <a:cxnSpLocks/>
          </p:cNvCxnSpPr>
          <p:nvPr/>
        </p:nvCxnSpPr>
        <p:spPr>
          <a:xfrm rot="10800000">
            <a:off x="2589069" y="4985324"/>
            <a:ext cx="6475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669823-B9F4-44A7-9656-D385AC9454F8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396584" y="4985325"/>
            <a:ext cx="116614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A8C679-3327-403C-B35A-B37949F81611}"/>
              </a:ext>
            </a:extLst>
          </p:cNvPr>
          <p:cNvCxnSpPr>
            <a:cxnSpLocks/>
          </p:cNvCxnSpPr>
          <p:nvPr/>
        </p:nvCxnSpPr>
        <p:spPr>
          <a:xfrm rot="10800000">
            <a:off x="8734426" y="4985325"/>
            <a:ext cx="6572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CAF3CE-BE89-4E19-995D-62EC4002B612}"/>
                  </a:ext>
                </a:extLst>
              </p:cNvPr>
              <p:cNvSpPr txBox="1"/>
              <p:nvPr/>
            </p:nvSpPr>
            <p:spPr>
              <a:xfrm>
                <a:off x="9442002" y="4428890"/>
                <a:ext cx="653157" cy="111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CAF3CE-BE89-4E19-995D-62EC4002B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002" y="4428890"/>
                <a:ext cx="653157" cy="11128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14D9A8-4175-4B5E-AEDC-D944B29CAB94}"/>
                  </a:ext>
                </a:extLst>
              </p:cNvPr>
              <p:cNvSpPr txBox="1"/>
              <p:nvPr/>
            </p:nvSpPr>
            <p:spPr>
              <a:xfrm>
                <a:off x="5670104" y="3830604"/>
                <a:ext cx="653157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14D9A8-4175-4B5E-AEDC-D944B29CA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04" y="3830604"/>
                <a:ext cx="653157" cy="10287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EFA5DF-F4A9-433E-A09E-9E5028A8F4DD}"/>
                  </a:ext>
                </a:extLst>
              </p:cNvPr>
              <p:cNvSpPr txBox="1"/>
              <p:nvPr/>
            </p:nvSpPr>
            <p:spPr>
              <a:xfrm>
                <a:off x="1875851" y="4428889"/>
                <a:ext cx="653157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EFA5DF-F4A9-433E-A09E-9E5028A8F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851" y="4428889"/>
                <a:ext cx="653157" cy="10287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75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155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성욱</dc:creator>
  <cp:lastModifiedBy>성욱</cp:lastModifiedBy>
  <cp:revision>11</cp:revision>
  <dcterms:created xsi:type="dcterms:W3CDTF">2021-08-18T06:43:59Z</dcterms:created>
  <dcterms:modified xsi:type="dcterms:W3CDTF">2021-08-19T09:36:34Z</dcterms:modified>
</cp:coreProperties>
</file>