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12203-F095-4846-95CE-21475707C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05F2D-5EBA-4C38-97FA-0EBD0F16B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CCEA5-B30B-4758-8336-C844C97A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76588-9969-4275-BBF2-C08D9377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566C6-19B3-4418-89E2-5C173486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8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CC90-BF41-43DA-9D7A-11A96DD9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E37F3-CED5-4F9D-8521-B28E5974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9145-491D-4B93-A171-CB29362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96944-CBDC-4E48-AC07-251A63E8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861D2-B7DC-4677-A7C2-337F52DD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3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B6846-A3B9-499C-8101-199385962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76D94-D521-46DE-A241-2C6A3879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F3BC8-CC10-4EA4-B207-17C0DAFB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BEB85-4CF3-4E65-8FB3-09B92DFE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DDF02-FCB5-44A3-8CFD-58F5D17C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EE5B4-5537-43A7-A8D3-68AC5EBC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B941E-39D5-4F2A-A7A8-4563EFCC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4A8CE-98A2-4229-9BC2-2A5EAD99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49988-91B3-4BB2-8FE4-0BBB0B0A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F9477-05A4-4067-A837-08231E7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C773-64FD-4ABE-AF02-5196BC8A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14B57-1EA1-4A75-9FA7-21D8984A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3695C-EA39-4D74-8F7F-83C09917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6AAF0-1308-451C-80A8-BDCA790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680B5-028F-4680-9BFF-46B6ADEB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8E30-ABA9-4CD0-8FC9-085E29D8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5E304-F1DD-488A-A99B-7C1FFB842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201E3-2D30-4967-8AC0-DCB8EB73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4FF79-92E0-41BB-8A43-293D6039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C7F91-AEFF-4ACF-8B04-AA09663D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025BE-B2B7-4924-BFCF-FF62D795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6CD7C-50BB-47EE-9C16-DD05B5C7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CB20C-85AA-497D-9317-C69C7C6D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B174F-8FB6-4207-8471-445F6906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BD55B-FAA2-407F-84CF-B0A5B6961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56B8E6-806C-4CC5-BAC4-161F83F05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D80DE-4DA9-4AE6-B190-678255AD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18839-E6E7-4486-B057-CB48466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05D5DB-FC79-4F30-A8D6-F9A2FD9E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49D1-EF7B-4B0D-946E-E60FAEA8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53331-B2E7-426A-B52D-7EEFFE9B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F4F580-DD3A-415B-9C99-6511E68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D6A494-0902-4EB1-AE06-462F4D0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6F0CA5-21E7-41D5-9499-DE04EB9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366F1-94E3-4C3B-9986-D392250E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504AD-3AED-4CC7-A6B6-ADD10E11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A3B28-94EF-4A1D-AAD1-21D00367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EF7E3-B34C-4A3E-9989-4A77288B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F6FC1-2012-4F7C-AB80-496CD9DC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4609A-8311-430A-AB19-C489D677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CA8C5-6114-4CBB-8663-C12125D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747B5-AEFE-46D4-AFB4-E21AC58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C818B-691F-429F-B715-29C2B823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EC8EE-23D0-46DA-844C-8AFF855A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5AA8B-32A7-4096-B5CF-2166B478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1B835-ADCE-45B7-B944-D0A8780A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798B9-FD30-4EF9-B2E0-BEB30258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2EFF6-0EE1-4729-8C1B-7685417E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DFF916-08D7-4370-A56D-6BEE1259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031D8-6EC7-425C-B325-2D024155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9F841-E117-4BF0-A9D6-1AC75DE7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7E3D-CC72-4C01-A96E-3BDB20503E9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C25F-8584-40D2-A516-1084D0ED7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70024-6C86-4C6F-A9AB-BBC82F1A3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A584-7049-4449-A8AA-8A3FE76D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F959-7913-49B2-B362-7ABAD017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53" y="853592"/>
            <a:ext cx="3268155" cy="625221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  <a:b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9852F0-2BF2-4C9D-920C-D896363C2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8" y="1254126"/>
            <a:ext cx="4285091" cy="20869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2EF34D-2684-4424-AE4B-C3C627AD70F7}"/>
              </a:ext>
            </a:extLst>
          </p:cNvPr>
          <p:cNvSpPr txBox="1"/>
          <p:nvPr/>
        </p:nvSpPr>
        <p:spPr>
          <a:xfrm>
            <a:off x="5835895" y="2145117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Given historical data {</a:t>
            </a:r>
            <a:r>
              <a:rPr lang="en-US" altLang="zh-CN" b="0" i="0" dirty="0" err="1">
                <a:effectLst/>
                <a:latin typeface="-apple-system"/>
              </a:rPr>
              <a:t>Xt</a:t>
            </a:r>
            <a:r>
              <a:rPr lang="en-US" altLang="zh-CN" b="0" i="0" dirty="0">
                <a:effectLst/>
                <a:latin typeface="-apple-system"/>
              </a:rPr>
              <a:t> | t = 0, · · · , n − 1}, predict target </a:t>
            </a:r>
            <a:r>
              <a:rPr lang="en-US" altLang="zh-CN" b="0" i="0" dirty="0" err="1">
                <a:effectLst/>
                <a:latin typeface="-apple-system"/>
              </a:rPr>
              <a:t>Xt</a:t>
            </a:r>
            <a:r>
              <a:rPr lang="en-US" altLang="zh-CN" dirty="0" err="1">
                <a:latin typeface="-apple-system"/>
              </a:rPr>
              <a:t>.</a:t>
            </a:r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2901576-C80F-497D-8408-4CD240E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08" y="3801451"/>
            <a:ext cx="9671539" cy="1890346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Spatial correlations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traffic flow of a location is affected by nearby locations.</a:t>
            </a:r>
          </a:p>
          <a:p>
            <a:pPr marL="457200" lvl="1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Temporal correlations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traffic flow at a time interval is correlated to previous time interval. For example, the morning rush hour at 8:00 AM will last to 10:00AM.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0FC4A5-074B-4365-B39E-A9E7FD4A5775}"/>
              </a:ext>
            </a:extLst>
          </p:cNvPr>
          <p:cNvSpPr txBox="1"/>
          <p:nvPr/>
        </p:nvSpPr>
        <p:spPr>
          <a:xfrm>
            <a:off x="3294917" y="24570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Spatial-temporal Traffic Flow Data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6CF9-CEC3-4613-93D5-C30084C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215657"/>
            <a:ext cx="2441331" cy="813044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9F3AEB-77F8-4A77-80DE-39A747A6E923}"/>
              </a:ext>
            </a:extLst>
          </p:cNvPr>
          <p:cNvSpPr txBox="1"/>
          <p:nvPr/>
        </p:nvSpPr>
        <p:spPr>
          <a:xfrm>
            <a:off x="593759" y="1085607"/>
            <a:ext cx="992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propose a transformer-based framework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patial-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emporal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ransformer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ramework (STTF)</a:t>
            </a:r>
            <a:r>
              <a:rPr lang="en-US" altLang="zh-CN" dirty="0"/>
              <a:t> to model the spatial-temporal dependencies of traffic flow data. In addition, we introduce a self-supervised learning task named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andom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redictive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earning (RPL) </a:t>
            </a:r>
            <a:r>
              <a:rPr lang="en-US" altLang="zh-CN" dirty="0"/>
              <a:t>to learn a generalized and robust spatial-temporal features.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94DAD0-6CE9-44BE-B344-B115C73F7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2" y="2499012"/>
            <a:ext cx="5905366" cy="3044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D75C22-9A6B-4C70-B025-833BCBB8B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63" y="3429000"/>
            <a:ext cx="4349629" cy="20869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8B2C84-86C5-459F-A768-1365C8669ABC}"/>
              </a:ext>
            </a:extLst>
          </p:cNvPr>
          <p:cNvSpPr txBox="1"/>
          <p:nvPr/>
        </p:nvSpPr>
        <p:spPr>
          <a:xfrm>
            <a:off x="9143268" y="5543982"/>
            <a:ext cx="121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RPL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97AE18-6E38-4D8E-8963-F7926505A430}"/>
              </a:ext>
            </a:extLst>
          </p:cNvPr>
          <p:cNvSpPr txBox="1"/>
          <p:nvPr/>
        </p:nvSpPr>
        <p:spPr>
          <a:xfrm>
            <a:off x="2581642" y="5587727"/>
            <a:ext cx="93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STTF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62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4F0F6-6246-406F-841B-1B2676FC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9" y="297508"/>
            <a:ext cx="8288215" cy="750521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patial-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emporal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ransformer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ramework (STTF)</a:t>
            </a:r>
          </a:p>
          <a:p>
            <a:pPr marL="0" indent="0">
              <a:buNone/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3196F-A4B1-4CDF-A2DE-AC003727A68C}"/>
              </a:ext>
            </a:extLst>
          </p:cNvPr>
          <p:cNvSpPr txBox="1"/>
          <p:nvPr/>
        </p:nvSpPr>
        <p:spPr>
          <a:xfrm>
            <a:off x="427709" y="700568"/>
            <a:ext cx="10893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STTF, we follow previous work classify the historical data into two group (closeness dependent data and trend dependent data). use two ST-Transformer block to separately model them. Inside the ST-Transformer block, we employ a pre-conv block to model local spatial correlations. While a vision transformer encoder block to model global spatial correlation. At the end, we use a token attention layer to refine token features.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addition, we propose a technique named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connection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model the similarity between historical data and predictive target.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4F3BF5-876D-48F2-B0EA-19F5EEBE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50" y="2750248"/>
            <a:ext cx="4814643" cy="30878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DD310F-43C8-4DAB-9BCF-990F69E02276}"/>
              </a:ext>
            </a:extLst>
          </p:cNvPr>
          <p:cNvSpPr txBox="1"/>
          <p:nvPr/>
        </p:nvSpPr>
        <p:spPr>
          <a:xfrm>
            <a:off x="4584640" y="5972766"/>
            <a:ext cx="3653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Similarity in adjacent time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16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230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Problem formulation </vt:lpstr>
      <vt:lpstr>Methods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Deep Spatial-temporal Traffic Flow Data</dc:title>
  <dc:creator>彭张智computational AI</dc:creator>
  <cp:lastModifiedBy>彭张智computational AI</cp:lastModifiedBy>
  <cp:revision>2</cp:revision>
  <dcterms:created xsi:type="dcterms:W3CDTF">2021-09-22T04:23:02Z</dcterms:created>
  <dcterms:modified xsi:type="dcterms:W3CDTF">2021-10-06T12:50:49Z</dcterms:modified>
</cp:coreProperties>
</file>