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46455"/>
          </a:xfrm>
        </p:spPr>
        <p:txBody>
          <a:bodyPr/>
          <a:p>
            <a:r>
              <a:rPr lang="en-US" b="1"/>
              <a:t>Problem Statement - 2019 Sales</a:t>
            </a:r>
            <a:endParaRPr lang="en-US" b="1"/>
          </a:p>
        </p:txBody>
      </p:sp>
      <p:sp>
        <p:nvSpPr>
          <p:cNvPr id="3" name="Content Placeholder 2"/>
          <p:cNvSpPr>
            <a:spLocks noGrp="1"/>
          </p:cNvSpPr>
          <p:nvPr>
            <p:ph idx="1"/>
          </p:nvPr>
        </p:nvSpPr>
        <p:spPr>
          <a:xfrm>
            <a:off x="734695" y="1210945"/>
            <a:ext cx="10619105" cy="3838575"/>
          </a:xfrm>
        </p:spPr>
        <p:txBody>
          <a:bodyPr>
            <a:normAutofit/>
          </a:bodyPr>
          <a:p>
            <a:r>
              <a:rPr lang="en-US" sz="2000">
                <a:latin typeface="Calibri" panose="020F0502020204030204" charset="0"/>
                <a:cs typeface="Calibri" panose="020F0502020204030204" charset="0"/>
              </a:rPr>
              <a:t>As the Analyst, you are tasked to utilize your analytical and presentation skills to uncover trends and patterns for the 2019 sales year. Generate key sales metrics.</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The Accountant reported that we made loss in the month of April, May, June and July as compared to other month. Is this true? What happened? Show monthly sales performance</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The Assistant manager suggested that we should place more marketing attention on the following cities - Los Angeles, New York, Atlanta, San Francisco and Seattle as they seem to generate more revenue. From the result of your analysis, do you agree with this? Should we proceed with the suggestion? </a:t>
            </a:r>
            <a:endParaRPr lang="en-US" sz="2000">
              <a:latin typeface="Calibri" panose="020F0502020204030204" charset="0"/>
              <a:cs typeface="Calibri" panose="020F0502020204030204" charset="0"/>
            </a:endParaRPr>
          </a:p>
        </p:txBody>
      </p:sp>
      <p:sp>
        <p:nvSpPr>
          <p:cNvPr id="5" name="Text Box 4"/>
          <p:cNvSpPr txBox="1"/>
          <p:nvPr/>
        </p:nvSpPr>
        <p:spPr>
          <a:xfrm>
            <a:off x="4259580" y="5387340"/>
            <a:ext cx="4064000" cy="706755"/>
          </a:xfrm>
          <a:prstGeom prst="rect">
            <a:avLst/>
          </a:prstGeom>
          <a:noFill/>
        </p:spPr>
        <p:txBody>
          <a:bodyPr wrap="square" rtlCol="0">
            <a:spAutoFit/>
          </a:bodyPr>
          <a:p>
            <a:r>
              <a:rPr lang="en-US" sz="4000">
                <a:latin typeface="Britannic Bold" panose="020B0903060703020204" charset="0"/>
                <a:cs typeface="Britannic Bold" panose="020B0903060703020204" charset="0"/>
              </a:rPr>
              <a:t>Goodluck !!!</a:t>
            </a:r>
            <a:endParaRPr lang="en-US" sz="4000">
              <a:latin typeface="Britannic Bold" panose="020B0903060703020204" charset="0"/>
              <a:cs typeface="Britannic Bold" panose="020B0903060703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676</Words>
  <Application>WPS Presentation</Application>
  <PresentationFormat>Widescreen</PresentationFormat>
  <Paragraphs>10</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Arial Unicode MS</vt:lpstr>
      <vt:lpstr>Calibri Light</vt:lpstr>
      <vt:lpstr>Calibri</vt:lpstr>
      <vt:lpstr>Microsoft YaHei</vt:lpstr>
      <vt:lpstr>Britannic Bold</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- 2019 Sales</dc:title>
  <dc:creator>hp</dc:creator>
  <cp:lastModifiedBy>hp</cp:lastModifiedBy>
  <cp:revision>1</cp:revision>
  <dcterms:created xsi:type="dcterms:W3CDTF">2024-01-02T16:13:34Z</dcterms:created>
  <dcterms:modified xsi:type="dcterms:W3CDTF">2024-01-02T16:13:34Z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92A1A220B38D411BAD262F0A2332D6DC_11</vt:lpwstr>
  </property>
  <property fmtid="{D5CDD505-2E9C-101B-9397-08002B2CF9AE}" pid="3" name="KSOProductBuildVer">
    <vt:lpwstr>1033-12.2.0.13359</vt:lpwstr>
  </property>
</Properties>
</file>