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>
        <p:scale>
          <a:sx n="66" d="100"/>
          <a:sy n="66" d="100"/>
        </p:scale>
        <p:origin x="702" y="-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E5D-11D8-4824-96C2-885A41FE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E66D-3AF2-4E2F-8776-CC3B0CAB9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389C-38BB-4F48-9853-A693CDF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5F21-B9E3-49CE-B181-AC61D0FB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B3AA-F700-4A45-ABAF-DA99291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9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BAF6-1C92-46C8-A3A8-EE61BE4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25A64-D6DA-464C-971B-F9D8A2100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C966-D2CF-4E7B-BF4E-B7B349C3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C452-7A33-42B7-B87D-4717EDB6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107F-37EC-4203-B2BA-F6689FD0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6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C582F-5055-4E05-8064-809C6B5E9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46C3-C68F-4B5E-B5CB-DA5AA934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9CCB-A7EE-4CFF-B1D1-FE05B32D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B733-8F6A-4274-9253-2C90CA68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C0DA-BCE1-41C7-B26F-460861EC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9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F173-9ACA-4F92-9EC4-3FABBD32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213-0FE4-4047-B02A-5DF120CB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57A5-E03A-4ADE-8603-8F0E7BF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0A94-A8F8-4B4F-9272-B9EBD596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6957-BAF8-44CC-9AD3-B4F8E2E1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4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1537-20A3-417C-B545-A447088D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41B7B-ADA0-4DFE-BE79-B0A3022B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CCE2-BF56-4C7F-A3F5-09BA6DAB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63CE-534F-49AB-8592-EC7EE4FE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E92D-1396-4F38-B900-53959616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0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7012-C6A2-43A9-AC13-7391002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06F8-4CA7-4F12-A23E-2761F538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D8B8-0471-4377-AC01-3943E49E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1D423-5879-4829-9651-5E3DACE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6E46-E89E-408F-9716-8CF00B87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C01C-80AA-4980-9AAC-A284054D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5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F33-6367-4AE6-87CC-2828C1C6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66A9-0090-4739-AAB9-1BF499F6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1C6F-41EA-44EC-86F4-48EE8DD8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5943C-3A40-4A9B-852C-546B07F9D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1BC8D-24C7-47BE-B194-74F0E7F81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BCFC-DDE2-4721-8CAC-513E8CD0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5F168-031D-48C6-B9C4-43DDD726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3A1E8-1619-4D80-ADFD-9C44CD3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9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147C-F26F-4F9B-8143-806E01F1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23F7D-4231-4663-9DF0-D52E354D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1BC40-4C8C-43AC-B5C6-9C1E0B4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9400-22D0-4A8D-83A1-F1D633B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7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2AABC-B0D7-47A3-8CE1-8B1C982C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FECA-F824-41B6-A17D-544E4033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F07F7-D73D-4B1D-BAFE-5821CEF2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ED36-8BB5-4A6D-A600-FF97C826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7BCC-ED7C-46CE-AC84-19A36C10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BFAB-6F8A-4A49-A8AC-025FBC7E3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36C0D-E6EF-43FD-8193-CFD09A2B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3A64-9DC1-4BD2-9D7C-076F8AC8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BE7F-C5E7-4E74-8DCF-589E243B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06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FF4-56B8-4F3B-A542-0F72A6FA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73F6-FB25-490B-8C03-9F7A18E0C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8413-283C-4C60-B8CB-6CFDAA77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09C1-66D2-477C-9617-E7D66213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DF53-178F-48AD-91ED-F0834B8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7D2DD-A1C4-437C-8BA0-B37915BA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6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A7AF-67E5-46C0-B34D-C3243742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C6B8-9781-4A14-BEC1-EE6A189F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16AB-E622-488C-AA2E-3EAE802C6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7AF2-3249-4BB2-8AFE-70501AF270E9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7765-001E-4F8F-8CFA-1A792DD1E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C8C9-D616-4AB0-B86C-4CE2C3EA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2B8D-2EE1-45B9-BDB6-4331CDAAB7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C14D48-9F25-4C31-A243-3631D0D30D79}"/>
              </a:ext>
            </a:extLst>
          </p:cNvPr>
          <p:cNvSpPr/>
          <p:nvPr/>
        </p:nvSpPr>
        <p:spPr>
          <a:xfrm>
            <a:off x="2656115" y="50507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https://fonts.google.com/specimen/PT+Sans+Caption?selection.family=PT+Sans+Caption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58D4F-790A-417E-B9F9-D0AE033FEDBD}"/>
              </a:ext>
            </a:extLst>
          </p:cNvPr>
          <p:cNvSpPr/>
          <p:nvPr/>
        </p:nvSpPr>
        <p:spPr>
          <a:xfrm>
            <a:off x="2656115" y="4296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https://www.awwwards.com/20-best-web-fonts-from-google-web-fonts-and-font-face.html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734F0-52C4-4CF4-A16F-4B794F45E174}"/>
              </a:ext>
            </a:extLst>
          </p:cNvPr>
          <p:cNvSpPr/>
          <p:nvPr/>
        </p:nvSpPr>
        <p:spPr>
          <a:xfrm>
            <a:off x="2542261" y="3595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https://www.redbubble.com/people/drunkpolarbear/works/18372142-zelda-rupees-pixel-art?p=sticker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9C864-2375-4045-ACF1-993EE11F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4" y="1183930"/>
            <a:ext cx="5900781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2CBFCA-B42C-4543-9074-FCEB1975014F}"/>
              </a:ext>
            </a:extLst>
          </p:cNvPr>
          <p:cNvSpPr txBox="1"/>
          <p:nvPr/>
        </p:nvSpPr>
        <p:spPr>
          <a:xfrm>
            <a:off x="2867024" y="990599"/>
            <a:ext cx="713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Words to associate with using </a:t>
            </a:r>
            <a:r>
              <a:rPr lang="en-AU" sz="2800" dirty="0" err="1"/>
              <a:t>Otsukare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E8EDE-DB00-4952-BDF5-6FDAD74578C6}"/>
              </a:ext>
            </a:extLst>
          </p:cNvPr>
          <p:cNvSpPr txBox="1"/>
          <p:nvPr/>
        </p:nvSpPr>
        <p:spPr>
          <a:xfrm>
            <a:off x="2282824" y="2190751"/>
            <a:ext cx="156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018D8-30FA-42DE-9B5E-3FAE31BC1CDA}"/>
              </a:ext>
            </a:extLst>
          </p:cNvPr>
          <p:cNvSpPr txBox="1"/>
          <p:nvPr/>
        </p:nvSpPr>
        <p:spPr>
          <a:xfrm>
            <a:off x="1590674" y="4238626"/>
            <a:ext cx="201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Challenging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40575-3778-4288-8953-BE0D591059E8}"/>
              </a:ext>
            </a:extLst>
          </p:cNvPr>
          <p:cNvSpPr txBox="1"/>
          <p:nvPr/>
        </p:nvSpPr>
        <p:spPr>
          <a:xfrm>
            <a:off x="4772024" y="3714751"/>
            <a:ext cx="201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Fantasy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5C509-6C6F-4D15-A36E-58D1008309B8}"/>
              </a:ext>
            </a:extLst>
          </p:cNvPr>
          <p:cNvSpPr txBox="1"/>
          <p:nvPr/>
        </p:nvSpPr>
        <p:spPr>
          <a:xfrm>
            <a:off x="6057899" y="2381251"/>
            <a:ext cx="201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Intimate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BF457-6D39-42FD-BAAD-8C2BB91B5296}"/>
              </a:ext>
            </a:extLst>
          </p:cNvPr>
          <p:cNvSpPr txBox="1"/>
          <p:nvPr/>
        </p:nvSpPr>
        <p:spPr>
          <a:xfrm>
            <a:off x="7439024" y="3448051"/>
            <a:ext cx="156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1710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58293-1BA4-45AE-A888-11E32420F7B5}"/>
              </a:ext>
            </a:extLst>
          </p:cNvPr>
          <p:cNvSpPr/>
          <p:nvPr/>
        </p:nvSpPr>
        <p:spPr>
          <a:xfrm>
            <a:off x="1854200" y="520700"/>
            <a:ext cx="86804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Run errands</a:t>
            </a:r>
          </a:p>
          <a:p>
            <a:r>
              <a:rPr lang="en-AU" dirty="0"/>
              <a:t>Save your family</a:t>
            </a:r>
          </a:p>
          <a:p>
            <a:r>
              <a:rPr lang="en-AU" dirty="0"/>
              <a:t>Learn Japanese</a:t>
            </a:r>
          </a:p>
          <a:p>
            <a:endParaRPr lang="en-AU" dirty="0"/>
          </a:p>
          <a:p>
            <a:r>
              <a:rPr lang="en-AU" dirty="0" err="1"/>
              <a:t>Otsukare</a:t>
            </a:r>
            <a:r>
              <a:rPr lang="en-AU" dirty="0"/>
              <a:t> (good work) is a language learning game designed to help you become more confident speaking in Japanese. You play the role of </a:t>
            </a:r>
            <a:r>
              <a:rPr lang="en-AU" dirty="0" err="1"/>
              <a:t>Kimio</a:t>
            </a:r>
            <a:r>
              <a:rPr lang="en-AU" dirty="0"/>
              <a:t>, a hard working character that must repay his families debts! Join </a:t>
            </a:r>
            <a:r>
              <a:rPr lang="en-AU" dirty="0" err="1"/>
              <a:t>Kimio</a:t>
            </a:r>
            <a:r>
              <a:rPr lang="en-AU" dirty="0"/>
              <a:t> as you search for work, complete tasks and pay down your families debts.</a:t>
            </a:r>
          </a:p>
          <a:p>
            <a:endParaRPr lang="en-AU" dirty="0"/>
          </a:p>
          <a:p>
            <a:r>
              <a:rPr lang="en-AU" dirty="0"/>
              <a:t>This app is designed to be a complement to the popular language learning app Duolingo. We encourage you to practice there and fight for freedom here! This app is designed to be spoken/comprehension based and put you in real world situations helping you to understand: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Meeting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Times and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Directions and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Paying for items</a:t>
            </a:r>
          </a:p>
          <a:p>
            <a:endParaRPr lang="en-AU" dirty="0"/>
          </a:p>
          <a:p>
            <a:r>
              <a:rPr lang="en-AU" dirty="0"/>
              <a:t>Our hope is that you become more comfortable speaking Japanese, and help </a:t>
            </a:r>
            <a:r>
              <a:rPr lang="en-AU" dirty="0" err="1"/>
              <a:t>Kimio</a:t>
            </a:r>
            <a:r>
              <a:rPr lang="en-AU" dirty="0"/>
              <a:t> rescue his family!</a:t>
            </a:r>
          </a:p>
        </p:txBody>
      </p:sp>
    </p:spTree>
    <p:extLst>
      <p:ext uri="{BB962C8B-B14F-4D97-AF65-F5344CB8AC3E}">
        <p14:creationId xmlns:p14="http://schemas.microsoft.com/office/powerpoint/2010/main" val="165015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9C7C4-F1CA-4276-BBBC-AF29E4491F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9" y="122679"/>
            <a:ext cx="4376185" cy="14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76446-B2F2-40DE-934E-2645585796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39" y="1617506"/>
            <a:ext cx="4376185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96D49-A80B-4D06-A4CC-BC1D518BA16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39" y="3112333"/>
            <a:ext cx="4376185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D77C-C387-43EC-94B9-ADF0020D93D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39" y="4607160"/>
            <a:ext cx="4376185" cy="14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2ED92A-0A75-4914-BD7F-CF308B0ED7DB}"/>
              </a:ext>
            </a:extLst>
          </p:cNvPr>
          <p:cNvSpPr/>
          <p:nvPr/>
        </p:nvSpPr>
        <p:spPr>
          <a:xfrm>
            <a:off x="6552918" y="3720584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#760B36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2155C-76B2-4A44-82B6-889FACE5720F}"/>
              </a:ext>
            </a:extLst>
          </p:cNvPr>
          <p:cNvSpPr/>
          <p:nvPr/>
        </p:nvSpPr>
        <p:spPr>
          <a:xfrm>
            <a:off x="6610625" y="658013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3071B5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36D72-BFBE-4362-9784-FE38258AB4CA}"/>
              </a:ext>
            </a:extLst>
          </p:cNvPr>
          <p:cNvSpPr/>
          <p:nvPr/>
        </p:nvSpPr>
        <p:spPr>
          <a:xfrm>
            <a:off x="6552918" y="218929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D24DB7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F9E44-D174-40F3-ABE7-602B8225CAE3}"/>
              </a:ext>
            </a:extLst>
          </p:cNvPr>
          <p:cNvSpPr/>
          <p:nvPr/>
        </p:nvSpPr>
        <p:spPr>
          <a:xfrm>
            <a:off x="6610625" y="5142494"/>
            <a:ext cx="88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19FAC0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01ED0-F60F-4301-B0EA-5BC625EA958F}"/>
              </a:ext>
            </a:extLst>
          </p:cNvPr>
          <p:cNvSpPr/>
          <p:nvPr/>
        </p:nvSpPr>
        <p:spPr>
          <a:xfrm>
            <a:off x="10461909" y="1617506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2D2D2D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B4F25-6230-49AF-9EFB-F0272DBA5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442" y="1362946"/>
            <a:ext cx="947744" cy="623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937C0-A69F-4320-B868-950609EB6ECF}"/>
              </a:ext>
            </a:extLst>
          </p:cNvPr>
          <p:cNvSpPr/>
          <p:nvPr/>
        </p:nvSpPr>
        <p:spPr>
          <a:xfrm>
            <a:off x="10461909" y="2931049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D2D2D2</a:t>
            </a:r>
          </a:p>
        </p:txBody>
      </p:sp>
    </p:spTree>
    <p:extLst>
      <p:ext uri="{BB962C8B-B14F-4D97-AF65-F5344CB8AC3E}">
        <p14:creationId xmlns:p14="http://schemas.microsoft.com/office/powerpoint/2010/main" val="57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Jenkins</dc:creator>
  <cp:lastModifiedBy>Nick Jenkins</cp:lastModifiedBy>
  <cp:revision>7</cp:revision>
  <dcterms:created xsi:type="dcterms:W3CDTF">2017-10-09T10:28:39Z</dcterms:created>
  <dcterms:modified xsi:type="dcterms:W3CDTF">2017-10-09T12:50:21Z</dcterms:modified>
</cp:coreProperties>
</file>