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3062-E764-5944-B6FD-644EF683944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7E3BF-BD4E-9343-800F-C644E231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7E3BF-BD4E-9343-800F-C644E23132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7E3BF-BD4E-9343-800F-C644E23132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AC0F-070C-494D-8EB6-15BC68E36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6B8E5-56A1-2C40-9485-C97FC5E6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4C47-B5E7-9040-BD02-095465FD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42CB-186F-9A46-8732-1D7FE4CF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A534-30DA-E64A-8A13-DE295A85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66F4-9002-F247-B40D-0FBA01BC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8304-F837-6B4B-BD6C-F1EFCED8B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A509-68DB-5144-9A28-760FEE52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7FF9-56FF-BF4A-BA69-63572973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A816-AE3E-0743-BF67-DD956EED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2DC31-7934-AD4F-A45B-A8171C67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3CCBB-06D6-4F44-ADA9-1992F30BC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F58D0-1572-FC48-A54E-35F0180B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716B-F288-CA49-9F51-8913CD17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F98A-1B4B-BD41-B04C-26F71AED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E047-669E-1A4A-9C5D-8AACB876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B69E-AC06-1A4A-A54A-1AED3D93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203F-3B05-744C-B053-A2657BB9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FCD5-32F8-7D4E-B614-25C62196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6548-7E12-B245-A130-E9A91C83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87ED-4FB1-F145-AC46-D88D610E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C8C1-B1B8-D646-A82F-343D39AC9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09BC-C867-F24A-A778-75181A0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5D077-4F3F-C644-A735-78DC5536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09BE-910B-B34D-A29F-4481FB34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515A-B031-9849-85A1-2C79FE9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4C51-102D-614E-95BB-A30AF11E3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7BE6D-CCD1-EF48-B03A-F4CF8F403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A9A0B-4834-2A48-AEA7-7B46F3F9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95AAD-75C8-BC49-A900-5D60DE92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3E270-B90A-8849-BCA6-AB47654A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8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911B-308D-324D-B0B1-880B0BED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C5CE8-FDE7-2D40-A409-480CCAC9B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BC9D-4B3D-5B4D-9861-9069B4AF5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3C1A1-DE11-9546-AD2C-AB06376D4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C3154-BC6A-B34B-A4E1-77E6F6A84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60803-B8FC-D14E-BC77-20208595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E569C-9EBB-D94B-AE83-0C971DA5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47EB8-C150-D64E-A61C-3AE1C73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92EB-9E64-5248-90BD-73C97EC9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A7521-B52F-2943-B2BC-7A8BAE10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60794-103C-E549-95DD-9E8AAF37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8D683-EE4A-CB40-A11D-5BB509F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0817D-A5E2-5F4E-A682-B8D1CE76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7674C-83A9-E641-999C-A4F0971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4DD9-6E67-5E49-905D-43447970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CBEF-19B8-4C4E-939D-A3838D5E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B047-4A98-3C41-8302-D3228963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AEC12-FA83-0F49-AA68-85209CBCA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1C45-C3BB-DE48-925A-AF95D90E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193B-7B22-C54C-A2A8-26665A79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7CF2D-DEE9-0647-8735-7FD75EF8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1F9E-3737-2847-965E-2F2B319E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1C60B-3121-6C46-8462-1D279BFC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0F6BB-F020-1048-A653-F829B7A4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795F-B870-EA4E-8E94-961BA965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0DE8D-A1F5-424B-8748-ADD1DCD0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137D5-F1D6-3048-9A87-0D1CD7A4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74166-DB60-5743-A307-7D1F3369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72B2-1C51-664D-B77C-7D1210B9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3A48-D744-DF43-BB9C-2AD0E01E9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350D-0287-964B-B354-DFD04BB3D986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0FBE-8EB8-DA4E-8F2F-1EBA054A5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194E-A934-4D4B-A3D5-6C22BF10E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DD48-F0AA-0445-81B2-7BAF6695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D72-624C-954E-B558-62F266D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4826"/>
            <a:ext cx="9144000" cy="1808348"/>
          </a:xfrm>
        </p:spPr>
        <p:txBody>
          <a:bodyPr/>
          <a:lstStyle/>
          <a:p>
            <a:r>
              <a:rPr lang="en-US" dirty="0"/>
              <a:t>Predicting House Prices using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2946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2777-8056-6D45-B21B-AB1A2F9D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continuous variable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C2260-434D-3643-976B-573B6B87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2685"/>
            <a:ext cx="8490712" cy="510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EDFC5-AE90-AE4D-B052-622453C7804A}"/>
              </a:ext>
            </a:extLst>
          </p:cNvPr>
          <p:cNvSpPr txBox="1"/>
          <p:nvPr/>
        </p:nvSpPr>
        <p:spPr>
          <a:xfrm>
            <a:off x="9675628" y="1605516"/>
            <a:ext cx="211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visualize and select feature for polynomial fit</a:t>
            </a:r>
          </a:p>
        </p:txBody>
      </p:sp>
    </p:spTree>
    <p:extLst>
      <p:ext uri="{BB962C8B-B14F-4D97-AF65-F5344CB8AC3E}">
        <p14:creationId xmlns:p14="http://schemas.microsoft.com/office/powerpoint/2010/main" val="130274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CE54-E343-264D-8790-AE5A50CA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Scoring and Lasso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FD647-33A6-B242-ABAE-7CDEBDE9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28" y="1559590"/>
            <a:ext cx="4495800" cy="448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B4EC1-FD1B-014C-8FCB-13268793F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72" y="1899412"/>
            <a:ext cx="5456446" cy="294081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7D418AE-2EEF-A548-AAA0-EDC1B01E681C}"/>
              </a:ext>
            </a:extLst>
          </p:cNvPr>
          <p:cNvSpPr/>
          <p:nvPr/>
        </p:nvSpPr>
        <p:spPr>
          <a:xfrm>
            <a:off x="957072" y="2200940"/>
            <a:ext cx="4261104" cy="2862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40D3C5E2-7E4E-6F4B-B466-3746EC427C1A}"/>
              </a:ext>
            </a:extLst>
          </p:cNvPr>
          <p:cNvSpPr/>
          <p:nvPr/>
        </p:nvSpPr>
        <p:spPr>
          <a:xfrm>
            <a:off x="1045675" y="3251277"/>
            <a:ext cx="5227533" cy="2862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0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96A0-AC31-6C49-97FD-E78CC924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lasso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8B403-A9E0-5044-9D75-7F4936FA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798453"/>
            <a:ext cx="7766788" cy="46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5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92A6-6B46-864B-82B4-1D6E1B46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iterations with different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AFF64-65CC-7142-87FD-0B840B97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484"/>
            <a:ext cx="8472967" cy="50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17E8-6B15-4C41-91F5-711CD695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57C6-9BDC-8347-995A-C11A5F92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Final model selected based on highest adjusted r squared score on test and lowest RMSE score on Kaggle. </a:t>
            </a:r>
          </a:p>
          <a:p>
            <a:r>
              <a:rPr lang="en-SG" dirty="0"/>
              <a:t>The final selected model is to use lasso regression to reduce model complexity and uses about 113 features including dummies variables to achieve 22542 RMSE score. </a:t>
            </a:r>
          </a:p>
          <a:p>
            <a:pPr lvl="1"/>
            <a:r>
              <a:rPr lang="en-SG" dirty="0"/>
              <a:t>It might however be overfitted due to the addition of polynomial features as we can see a sharp decrease in bias (low </a:t>
            </a:r>
            <a:r>
              <a:rPr lang="en-SG" dirty="0" err="1"/>
              <a:t>rmse</a:t>
            </a:r>
            <a:r>
              <a:rPr lang="en-SG" dirty="0"/>
              <a:t> score) and an increase between the difference the public and private score. (~8k difference)</a:t>
            </a:r>
          </a:p>
          <a:p>
            <a:r>
              <a:rPr lang="en-SG" dirty="0"/>
              <a:t>To have a more generalized model, it is better to not use polynomial features for training as it has low difference between public and private score. (less than 1k difference)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6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17E8-6B15-4C41-91F5-711CD695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57C6-9BDC-8347-995A-C11A5F92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To have a more generalized model, it is better to not use polynomial features for training as it has low difference between public and private score. (less than 1k difference)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Using top 30 lasso coefficient features increases the RMSE score as compared to 100 features (Bias and Variance trade-off)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CC5E-106F-4744-BB29-AC1521C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6114-9169-1C4B-83F6-60954105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 Create and select the best regression model for predicting housing sales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0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896D-0AFA-544E-A113-2BEA1E3B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(Data Cleaning)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0012-50FD-CC4E-B2F8-FAFC1A99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Data Imputation</a:t>
            </a:r>
          </a:p>
          <a:p>
            <a:r>
              <a:rPr lang="en-US" sz="3200" dirty="0"/>
              <a:t>Separating variable types to nominal, ordinal, discrete and continuous</a:t>
            </a:r>
          </a:p>
          <a:p>
            <a:r>
              <a:rPr lang="en-US" sz="3200" dirty="0"/>
              <a:t>EDA filtered features with scatter plots and histograms</a:t>
            </a:r>
          </a:p>
          <a:p>
            <a:r>
              <a:rPr lang="en-US" sz="3200" dirty="0"/>
              <a:t>Dropping outliers</a:t>
            </a:r>
          </a:p>
          <a:p>
            <a:r>
              <a:rPr lang="en-US" sz="3200" dirty="0"/>
              <a:t>Label encoding for ordinal and one hot encoding for nominal variables</a:t>
            </a:r>
          </a:p>
          <a:p>
            <a:r>
              <a:rPr lang="en-SG" sz="3200" dirty="0"/>
              <a:t>Increase features by using polynomial feature for filtered continuous variables</a:t>
            </a:r>
          </a:p>
          <a:p>
            <a:endParaRPr lang="en-SG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36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5B6E-02D9-BA46-B923-706959B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(Training and Evaluation)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F551-0EFC-C945-B245-9F313BFF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train-test split</a:t>
            </a:r>
          </a:p>
          <a:p>
            <a:r>
              <a:rPr lang="en-US" dirty="0"/>
              <a:t>Standard Scaling</a:t>
            </a:r>
          </a:p>
          <a:p>
            <a:r>
              <a:rPr lang="en-US" dirty="0"/>
              <a:t>Fit data with Linear regression, </a:t>
            </a:r>
            <a:r>
              <a:rPr lang="en-US" dirty="0" err="1"/>
              <a:t>LassoCV</a:t>
            </a:r>
            <a:r>
              <a:rPr lang="en-US" dirty="0"/>
              <a:t> and </a:t>
            </a:r>
            <a:r>
              <a:rPr lang="en-US" dirty="0" err="1"/>
              <a:t>RidgeCV</a:t>
            </a:r>
            <a:r>
              <a:rPr lang="en-US" dirty="0"/>
              <a:t> </a:t>
            </a:r>
          </a:p>
          <a:p>
            <a:r>
              <a:rPr lang="en-US" dirty="0"/>
              <a:t>Model Scoring and Selection</a:t>
            </a:r>
          </a:p>
          <a:p>
            <a:r>
              <a:rPr lang="en-US" dirty="0"/>
              <a:t>Fitting test data to selected model </a:t>
            </a:r>
          </a:p>
          <a:p>
            <a:r>
              <a:rPr lang="en-US" dirty="0"/>
              <a:t>Visualize top coefficients </a:t>
            </a:r>
          </a:p>
        </p:txBody>
      </p:sp>
    </p:spTree>
    <p:extLst>
      <p:ext uri="{BB962C8B-B14F-4D97-AF65-F5344CB8AC3E}">
        <p14:creationId xmlns:p14="http://schemas.microsoft.com/office/powerpoint/2010/main" val="228676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131A-B869-5644-9159-105E8627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A05C-F6C0-484B-993E-4EEC6BEC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301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 with missing count and their missing percentage</a:t>
            </a:r>
          </a:p>
          <a:p>
            <a:endParaRPr lang="en-US" dirty="0"/>
          </a:p>
          <a:p>
            <a:r>
              <a:rPr lang="en-US" dirty="0"/>
              <a:t>Dropped rows with missing percentage of less than 1</a:t>
            </a:r>
          </a:p>
          <a:p>
            <a:endParaRPr lang="en-US" dirty="0"/>
          </a:p>
          <a:p>
            <a:r>
              <a:rPr lang="en-US" dirty="0"/>
              <a:t>Missing values means that house does not have these features</a:t>
            </a:r>
          </a:p>
          <a:p>
            <a:r>
              <a:rPr lang="en-US" dirty="0"/>
              <a:t>Filled the rest with 0 if is numeric or ‘none’ if is string 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FEF02-4D05-D74C-B3BD-161F2A61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377" y="365125"/>
            <a:ext cx="3289399" cy="62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5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FD97-FA39-5446-9E3B-A52B0614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(Discrete variables)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8CD47-8587-7E44-85A9-669D3F1B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7690"/>
            <a:ext cx="7499942" cy="54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0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89A0-C978-B64D-B2AD-CF7CF892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(Continuous variables)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8352A-2BF8-8A4D-8D21-F880F487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314"/>
            <a:ext cx="6910435" cy="5227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4C780-D465-A24E-9A68-1C4DC01E6D57}"/>
              </a:ext>
            </a:extLst>
          </p:cNvPr>
          <p:cNvSpPr txBox="1"/>
          <p:nvPr/>
        </p:nvSpPr>
        <p:spPr>
          <a:xfrm>
            <a:off x="7748635" y="1690688"/>
            <a:ext cx="413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Able to spot outliers from the graph and Correlation with sales price</a:t>
            </a:r>
          </a:p>
        </p:txBody>
      </p:sp>
    </p:spTree>
    <p:extLst>
      <p:ext uri="{BB962C8B-B14F-4D97-AF65-F5344CB8AC3E}">
        <p14:creationId xmlns:p14="http://schemas.microsoft.com/office/powerpoint/2010/main" val="8951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BD26-4875-D841-BCF9-1E601B81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 of year built and sales price by binning to 5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954D7-8E34-6549-9EC5-CD56A5F4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024189"/>
            <a:ext cx="8448548" cy="42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1433-8C44-1746-AD5A-5C6CEAEF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 for Ordinal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C48A4-2900-2140-B0D1-EE4337C6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690688"/>
            <a:ext cx="11366500" cy="2019300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015E723A-1B48-3240-AA66-2B01637F90CD}"/>
              </a:ext>
            </a:extLst>
          </p:cNvPr>
          <p:cNvSpPr/>
          <p:nvPr/>
        </p:nvSpPr>
        <p:spPr>
          <a:xfrm>
            <a:off x="5498592" y="3828288"/>
            <a:ext cx="377952" cy="52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18E27-2952-3545-AFF2-D5F40CE9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470844"/>
            <a:ext cx="114554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398</Words>
  <Application>Microsoft Macintosh PowerPoint</Application>
  <PresentationFormat>Widescreen</PresentationFormat>
  <Paragraphs>45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House Prices using Linear Regression</vt:lpstr>
      <vt:lpstr>Problem Statement</vt:lpstr>
      <vt:lpstr>Approach (Data Cleaning)</vt:lpstr>
      <vt:lpstr>Approach (Training and Evaluation)</vt:lpstr>
      <vt:lpstr>Data Imputation</vt:lpstr>
      <vt:lpstr>Histograms (Discrete variables)</vt:lpstr>
      <vt:lpstr>Scatter plots (Continuous variables)</vt:lpstr>
      <vt:lpstr>Bar graph of year built and sales price by binning to 5 years</vt:lpstr>
      <vt:lpstr>Label Encoding for Ordinal Categories</vt:lpstr>
      <vt:lpstr>Heatmap of continuous variable coefficients</vt:lpstr>
      <vt:lpstr>Model Scoring and Lasso Coefficients</vt:lpstr>
      <vt:lpstr>Top 20 lasso coefficients</vt:lpstr>
      <vt:lpstr>Different iterations with different parameters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 using Linear Regression</dc:title>
  <dc:creator>#WESLEY CHEW JIA JUN#</dc:creator>
  <cp:lastModifiedBy>#WESLEY CHEW JIA JUN#</cp:lastModifiedBy>
  <cp:revision>7</cp:revision>
  <dcterms:created xsi:type="dcterms:W3CDTF">2020-01-16T08:01:08Z</dcterms:created>
  <dcterms:modified xsi:type="dcterms:W3CDTF">2020-01-16T09:03:05Z</dcterms:modified>
</cp:coreProperties>
</file>