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0F1"/>
    <a:srgbClr val="EC343F"/>
    <a:srgbClr val="35609A"/>
    <a:srgbClr val="2F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4B2E-902A-4B46-B455-FA227D8539BA}" v="130" dt="2020-02-12T08:52:34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07FA4B2E-902A-4B46-B455-FA227D8539BA}"/>
    <pc:docChg chg="undo custSel addSld modSld">
      <pc:chgData name="Boon Jun" userId="b9b2384c46af58b4" providerId="LiveId" clId="{07FA4B2E-902A-4B46-B455-FA227D8539BA}" dt="2020-02-12T08:52:34.560" v="910"/>
      <pc:docMkLst>
        <pc:docMk/>
      </pc:docMkLst>
      <pc:sldChg chg="addSp delSp modSp">
        <pc:chgData name="Boon Jun" userId="b9b2384c46af58b4" providerId="LiveId" clId="{07FA4B2E-902A-4B46-B455-FA227D8539BA}" dt="2020-02-12T06:52:02.551" v="645" actId="478"/>
        <pc:sldMkLst>
          <pc:docMk/>
          <pc:sldMk cId="2773114662" sldId="256"/>
        </pc:sldMkLst>
        <pc:spChg chg="add mod">
          <ac:chgData name="Boon Jun" userId="b9b2384c46af58b4" providerId="LiveId" clId="{07FA4B2E-902A-4B46-B455-FA227D8539BA}" dt="2020-02-12T06:51:40.296" v="640" actId="207"/>
          <ac:spMkLst>
            <pc:docMk/>
            <pc:sldMk cId="2773114662" sldId="256"/>
            <ac:spMk id="4" creationId="{EAC61BCE-46A7-4383-BB8F-186DABC302F4}"/>
          </ac:spMkLst>
        </pc:spChg>
        <pc:picChg chg="add del mod">
          <ac:chgData name="Boon Jun" userId="b9b2384c46af58b4" providerId="LiveId" clId="{07FA4B2E-902A-4B46-B455-FA227D8539BA}" dt="2020-02-12T06:52:02.551" v="645" actId="478"/>
          <ac:picMkLst>
            <pc:docMk/>
            <pc:sldMk cId="2773114662" sldId="256"/>
            <ac:picMk id="3" creationId="{7D130C75-9BCA-4158-A216-043565B21FD7}"/>
          </ac:picMkLst>
        </pc:picChg>
        <pc:picChg chg="mod">
          <ac:chgData name="Boon Jun" userId="b9b2384c46af58b4" providerId="LiveId" clId="{07FA4B2E-902A-4B46-B455-FA227D8539BA}" dt="2020-02-12T06:32:19.519" v="485" actId="1076"/>
          <ac:picMkLst>
            <pc:docMk/>
            <pc:sldMk cId="2773114662" sldId="256"/>
            <ac:picMk id="8" creationId="{2A3B72F5-282A-479A-97A4-317E643BF8A7}"/>
          </ac:picMkLst>
        </pc:picChg>
      </pc:sldChg>
      <pc:sldChg chg="modSp">
        <pc:chgData name="Boon Jun" userId="b9b2384c46af58b4" providerId="LiveId" clId="{07FA4B2E-902A-4B46-B455-FA227D8539BA}" dt="2020-02-12T08:05:55.731" v="678" actId="403"/>
        <pc:sldMkLst>
          <pc:docMk/>
          <pc:sldMk cId="4197969554" sldId="257"/>
        </pc:sldMkLst>
        <pc:spChg chg="mod">
          <ac:chgData name="Boon Jun" userId="b9b2384c46af58b4" providerId="LiveId" clId="{07FA4B2E-902A-4B46-B455-FA227D8539BA}" dt="2020-02-12T08:05:55.731" v="678" actId="403"/>
          <ac:spMkLst>
            <pc:docMk/>
            <pc:sldMk cId="4197969554" sldId="257"/>
            <ac:spMk id="3" creationId="{E90E465A-3033-4159-ACA1-F19A702DF04B}"/>
          </ac:spMkLst>
        </pc:spChg>
      </pc:sldChg>
      <pc:sldChg chg="addSp delSp modSp">
        <pc:chgData name="Boon Jun" userId="b9b2384c46af58b4" providerId="LiveId" clId="{07FA4B2E-902A-4B46-B455-FA227D8539BA}" dt="2020-02-12T08:50:18.437" v="909" actId="20577"/>
        <pc:sldMkLst>
          <pc:docMk/>
          <pc:sldMk cId="1506440028" sldId="258"/>
        </pc:sldMkLst>
        <pc:spChg chg="del">
          <ac:chgData name="Boon Jun" userId="b9b2384c46af58b4" providerId="LiveId" clId="{07FA4B2E-902A-4B46-B455-FA227D8539BA}" dt="2020-02-12T08:22:21.637" v="709" actId="478"/>
          <ac:spMkLst>
            <pc:docMk/>
            <pc:sldMk cId="1506440028" sldId="258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2T08:22:23.676" v="710" actId="478"/>
          <ac:spMkLst>
            <pc:docMk/>
            <pc:sldMk cId="1506440028" sldId="258"/>
            <ac:spMk id="4" creationId="{868DE376-B1A0-4941-BCE8-BF5976B92D74}"/>
          </ac:spMkLst>
        </pc:spChg>
        <pc:spChg chg="add mod">
          <ac:chgData name="Boon Jun" userId="b9b2384c46af58b4" providerId="LiveId" clId="{07FA4B2E-902A-4B46-B455-FA227D8539BA}" dt="2020-02-12T08:22:34.735" v="729" actId="14100"/>
          <ac:spMkLst>
            <pc:docMk/>
            <pc:sldMk cId="1506440028" sldId="258"/>
            <ac:spMk id="5" creationId="{35A6F9D8-9508-48EB-9DE4-5B2572F01F5B}"/>
          </ac:spMkLst>
        </pc:spChg>
        <pc:spChg chg="add mod">
          <ac:chgData name="Boon Jun" userId="b9b2384c46af58b4" providerId="LiveId" clId="{07FA4B2E-902A-4B46-B455-FA227D8539BA}" dt="2020-02-12T08:50:18.437" v="909" actId="20577"/>
          <ac:spMkLst>
            <pc:docMk/>
            <pc:sldMk cId="1506440028" sldId="258"/>
            <ac:spMk id="6" creationId="{CA9F073F-09BD-4E0F-90F1-0AE8145C3969}"/>
          </ac:spMkLst>
        </pc:spChg>
      </pc:sldChg>
      <pc:sldChg chg="modSp">
        <pc:chgData name="Boon Jun" userId="b9b2384c46af58b4" providerId="LiveId" clId="{07FA4B2E-902A-4B46-B455-FA227D8539BA}" dt="2020-02-12T06:54:33.685" v="651" actId="1076"/>
        <pc:sldMkLst>
          <pc:docMk/>
          <pc:sldMk cId="3746096488" sldId="259"/>
        </pc:sldMkLst>
        <pc:spChg chg="mod">
          <ac:chgData name="Boon Jun" userId="b9b2384c46af58b4" providerId="LiveId" clId="{07FA4B2E-902A-4B46-B455-FA227D8539BA}" dt="2020-02-12T06:54:27.018" v="649" actId="1076"/>
          <ac:spMkLst>
            <pc:docMk/>
            <pc:sldMk cId="3746096488" sldId="259"/>
            <ac:spMk id="31" creationId="{53A632A5-EF3B-439A-8015-8607DD845908}"/>
          </ac:spMkLst>
        </pc:spChg>
        <pc:spChg chg="mod">
          <ac:chgData name="Boon Jun" userId="b9b2384c46af58b4" providerId="LiveId" clId="{07FA4B2E-902A-4B46-B455-FA227D8539BA}" dt="2020-02-12T06:54:33.685" v="651" actId="1076"/>
          <ac:spMkLst>
            <pc:docMk/>
            <pc:sldMk cId="3746096488" sldId="259"/>
            <ac:spMk id="35" creationId="{03477E2C-AE59-40EF-BDA7-AD26F3978304}"/>
          </ac:spMkLst>
        </pc:spChg>
      </pc:sldChg>
      <pc:sldChg chg="addSp modSp">
        <pc:chgData name="Boon Jun" userId="b9b2384c46af58b4" providerId="LiveId" clId="{07FA4B2E-902A-4B46-B455-FA227D8539BA}" dt="2020-02-12T06:55:32.032" v="652" actId="20577"/>
        <pc:sldMkLst>
          <pc:docMk/>
          <pc:sldMk cId="2862181266" sldId="260"/>
        </pc:sldMkLst>
        <pc:spChg chg="add mod">
          <ac:chgData name="Boon Jun" userId="b9b2384c46af58b4" providerId="LiveId" clId="{07FA4B2E-902A-4B46-B455-FA227D8539BA}" dt="2020-02-12T06:33:12.463" v="486" actId="2710"/>
          <ac:spMkLst>
            <pc:docMk/>
            <pc:sldMk cId="2862181266" sldId="260"/>
            <ac:spMk id="14" creationId="{69CDD569-4973-475D-B1AA-31A9055E77C1}"/>
          </ac:spMkLst>
        </pc:spChg>
        <pc:spChg chg="add mod">
          <ac:chgData name="Boon Jun" userId="b9b2384c46af58b4" providerId="LiveId" clId="{07FA4B2E-902A-4B46-B455-FA227D8539BA}" dt="2020-02-12T06:33:16.702" v="487" actId="1076"/>
          <ac:spMkLst>
            <pc:docMk/>
            <pc:sldMk cId="2862181266" sldId="260"/>
            <ac:spMk id="15" creationId="{F8FE4C78-5A1A-4319-9942-AF343A5CEF7D}"/>
          </ac:spMkLst>
        </pc:spChg>
        <pc:spChg chg="mod">
          <ac:chgData name="Boon Jun" userId="b9b2384c46af58b4" providerId="LiveId" clId="{07FA4B2E-902A-4B46-B455-FA227D8539BA}" dt="2020-02-12T06:55:32.032" v="652" actId="20577"/>
          <ac:spMkLst>
            <pc:docMk/>
            <pc:sldMk cId="2862181266" sldId="260"/>
            <ac:spMk id="35" creationId="{03477E2C-AE59-40EF-BDA7-AD26F3978304}"/>
          </ac:spMkLst>
        </pc:spChg>
      </pc:sldChg>
      <pc:sldChg chg="addSp delSp modSp add">
        <pc:chgData name="Boon Jun" userId="b9b2384c46af58b4" providerId="LiveId" clId="{07FA4B2E-902A-4B46-B455-FA227D8539BA}" dt="2020-02-12T08:17:03.483" v="708" actId="207"/>
        <pc:sldMkLst>
          <pc:docMk/>
          <pc:sldMk cId="4288803398" sldId="261"/>
        </pc:sldMkLst>
        <pc:spChg chg="mod">
          <ac:chgData name="Boon Jun" userId="b9b2384c46af58b4" providerId="LiveId" clId="{07FA4B2E-902A-4B46-B455-FA227D8539BA}" dt="2020-02-12T08:17:03.483" v="708" actId="207"/>
          <ac:spMkLst>
            <pc:docMk/>
            <pc:sldMk cId="4288803398" sldId="26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4" creationId="{69CDD569-4973-475D-B1AA-31A9055E77C1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5" creationId="{F8FE4C78-5A1A-4319-9942-AF343A5CEF7D}"/>
          </ac:spMkLst>
        </pc:spChg>
        <pc:spChg chg="add mod">
          <ac:chgData name="Boon Jun" userId="b9b2384c46af58b4" providerId="LiveId" clId="{07FA4B2E-902A-4B46-B455-FA227D8539BA}" dt="2020-02-12T06:13:21.329" v="145" actId="164"/>
          <ac:spMkLst>
            <pc:docMk/>
            <pc:sldMk cId="4288803398" sldId="261"/>
            <ac:spMk id="30" creationId="{43C0468B-C6F0-42E0-946C-402FBA46DBA0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3" creationId="{612D2671-2D6E-41D1-A1AC-0A09CED8FE84}"/>
          </ac:spMkLst>
        </pc:spChg>
        <pc:spChg chg="add mod">
          <ac:chgData name="Boon Jun" userId="b9b2384c46af58b4" providerId="LiveId" clId="{07FA4B2E-902A-4B46-B455-FA227D8539BA}" dt="2020-02-12T06:13:56.517" v="157" actId="164"/>
          <ac:spMkLst>
            <pc:docMk/>
            <pc:sldMk cId="4288803398" sldId="261"/>
            <ac:spMk id="34" creationId="{ADA85AC4-4E67-4EC9-8959-12B9FA7B0155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5" creationId="{03477E2C-AE59-40EF-BDA7-AD26F3978304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6" creationId="{1787EE2D-CD12-4F53-A8C3-97E2D24C7ABE}"/>
          </ac:spMkLst>
        </pc:spChg>
        <pc:spChg chg="add mod">
          <ac:chgData name="Boon Jun" userId="b9b2384c46af58b4" providerId="LiveId" clId="{07FA4B2E-902A-4B46-B455-FA227D8539BA}" dt="2020-02-12T06:14:24.674" v="175" actId="164"/>
          <ac:spMkLst>
            <pc:docMk/>
            <pc:sldMk cId="4288803398" sldId="261"/>
            <ac:spMk id="37" creationId="{EECDB084-43ED-4B0B-BAE1-CBD141EECD68}"/>
          </ac:spMkLst>
        </pc:spChg>
        <pc:spChg chg="add mod">
          <ac:chgData name="Boon Jun" userId="b9b2384c46af58b4" providerId="LiveId" clId="{07FA4B2E-902A-4B46-B455-FA227D8539BA}" dt="2020-02-12T06:15:51.316" v="274" actId="164"/>
          <ac:spMkLst>
            <pc:docMk/>
            <pc:sldMk cId="4288803398" sldId="261"/>
            <ac:spMk id="38" creationId="{E7A4873B-A19D-462B-8779-4F149F7C5407}"/>
          </ac:spMkLst>
        </pc:spChg>
        <pc:spChg chg="add mod">
          <ac:chgData name="Boon Jun" userId="b9b2384c46af58b4" providerId="LiveId" clId="{07FA4B2E-902A-4B46-B455-FA227D8539BA}" dt="2020-02-12T06:15:49.108" v="273" actId="164"/>
          <ac:spMkLst>
            <pc:docMk/>
            <pc:sldMk cId="4288803398" sldId="261"/>
            <ac:spMk id="39" creationId="{47238156-9AB9-42CF-9591-65B18505C1EC}"/>
          </ac:spMkLst>
        </pc:spChg>
        <pc:spChg chg="add mod">
          <ac:chgData name="Boon Jun" userId="b9b2384c46af58b4" providerId="LiveId" clId="{07FA4B2E-902A-4B46-B455-FA227D8539BA}" dt="2020-02-12T06:15:47.262" v="272" actId="164"/>
          <ac:spMkLst>
            <pc:docMk/>
            <pc:sldMk cId="4288803398" sldId="261"/>
            <ac:spMk id="40" creationId="{CF4A457C-9958-47F9-8111-D835E1A5D910}"/>
          </ac:spMkLst>
        </pc:spChg>
        <pc:spChg chg="add mod">
          <ac:chgData name="Boon Jun" userId="b9b2384c46af58b4" providerId="LiveId" clId="{07FA4B2E-902A-4B46-B455-FA227D8539BA}" dt="2020-02-12T06:15:44.581" v="269" actId="164"/>
          <ac:spMkLst>
            <pc:docMk/>
            <pc:sldMk cId="4288803398" sldId="261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5:22:23.787" v="101" actId="478"/>
          <ac:grpSpMkLst>
            <pc:docMk/>
            <pc:sldMk cId="4288803398" sldId="261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2T06:16:03.919" v="291" actId="1037"/>
          <ac:grpSpMkLst>
            <pc:docMk/>
            <pc:sldMk cId="4288803398" sldId="261"/>
            <ac:grpSpMk id="22" creationId="{AFC4920A-713E-45DF-BF7A-92DC0AC7C8C2}"/>
          </ac:grpSpMkLst>
        </pc:grpChg>
        <pc:grpChg chg="add mod">
          <ac:chgData name="Boon Jun" userId="b9b2384c46af58b4" providerId="LiveId" clId="{07FA4B2E-902A-4B46-B455-FA227D8539BA}" dt="2020-02-12T06:16:03.919" v="291" actId="1037"/>
          <ac:grpSpMkLst>
            <pc:docMk/>
            <pc:sldMk cId="4288803398" sldId="261"/>
            <ac:grpSpMk id="23" creationId="{2E532B55-37E7-4263-8AB0-FFF5EF10D2A7}"/>
          </ac:grpSpMkLst>
        </pc:grpChg>
        <pc:grpChg chg="add mod">
          <ac:chgData name="Boon Jun" userId="b9b2384c46af58b4" providerId="LiveId" clId="{07FA4B2E-902A-4B46-B455-FA227D8539BA}" dt="2020-02-12T06:16:03.919" v="291" actId="1037"/>
          <ac:grpSpMkLst>
            <pc:docMk/>
            <pc:sldMk cId="4288803398" sldId="261"/>
            <ac:grpSpMk id="24" creationId="{0C8365A5-56A5-444A-8595-FABEE68A9C3A}"/>
          </ac:grpSpMkLst>
        </pc:grpChg>
        <pc:grpChg chg="add mod">
          <ac:chgData name="Boon Jun" userId="b9b2384c46af58b4" providerId="LiveId" clId="{07FA4B2E-902A-4B46-B455-FA227D8539BA}" dt="2020-02-12T06:16:03.919" v="291" actId="1037"/>
          <ac:grpSpMkLst>
            <pc:docMk/>
            <pc:sldMk cId="4288803398" sldId="261"/>
            <ac:grpSpMk id="26" creationId="{2388A6FD-AD0D-4350-A86E-0B374796F9CF}"/>
          </ac:grpSpMkLst>
        </pc:grpChg>
        <pc:grpChg chg="add mod">
          <ac:chgData name="Boon Jun" userId="b9b2384c46af58b4" providerId="LiveId" clId="{07FA4B2E-902A-4B46-B455-FA227D8539BA}" dt="2020-02-12T06:16:03.919" v="291" actId="1037"/>
          <ac:grpSpMkLst>
            <pc:docMk/>
            <pc:sldMk cId="4288803398" sldId="261"/>
            <ac:grpSpMk id="27" creationId="{924D0E9C-FEFE-4A42-A2EB-68A69CFE5992}"/>
          </ac:grpSpMkLst>
        </pc:grpChg>
        <pc:grpChg chg="add mod">
          <ac:chgData name="Boon Jun" userId="b9b2384c46af58b4" providerId="LiveId" clId="{07FA4B2E-902A-4B46-B455-FA227D8539BA}" dt="2020-02-12T06:16:03.919" v="291" actId="1037"/>
          <ac:grpSpMkLst>
            <pc:docMk/>
            <pc:sldMk cId="4288803398" sldId="261"/>
            <ac:grpSpMk id="28" creationId="{A677EB62-42CC-4A72-8EA8-702339D0E93B}"/>
          </ac:grpSpMkLst>
        </pc:grpChg>
        <pc:grpChg chg="add mod">
          <ac:chgData name="Boon Jun" userId="b9b2384c46af58b4" providerId="LiveId" clId="{07FA4B2E-902A-4B46-B455-FA227D8539BA}" dt="2020-02-12T06:16:03.919" v="291" actId="1037"/>
          <ac:grpSpMkLst>
            <pc:docMk/>
            <pc:sldMk cId="4288803398" sldId="261"/>
            <ac:grpSpMk id="29" creationId="{9DE674D4-9C8D-4555-9806-A27508F856AF}"/>
          </ac:grpSpMkLst>
        </pc:grpChg>
        <pc:picChg chg="add mod">
          <ac:chgData name="Boon Jun" userId="b9b2384c46af58b4" providerId="LiveId" clId="{07FA4B2E-902A-4B46-B455-FA227D8539BA}" dt="2020-02-12T06:13:21.329" v="145" actId="164"/>
          <ac:picMkLst>
            <pc:docMk/>
            <pc:sldMk cId="4288803398" sldId="261"/>
            <ac:picMk id="7" creationId="{0F454814-B50C-4698-B6C0-6DE90A930257}"/>
          </ac:picMkLst>
        </pc:picChg>
        <pc:picChg chg="add mod">
          <ac:chgData name="Boon Jun" userId="b9b2384c46af58b4" providerId="LiveId" clId="{07FA4B2E-902A-4B46-B455-FA227D8539BA}" dt="2020-02-12T06:13:56.517" v="157" actId="164"/>
          <ac:picMkLst>
            <pc:docMk/>
            <pc:sldMk cId="4288803398" sldId="261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2T06:14:24.674" v="175" actId="164"/>
          <ac:picMkLst>
            <pc:docMk/>
            <pc:sldMk cId="4288803398" sldId="261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2T06:15:51.316" v="274" actId="164"/>
          <ac:picMkLst>
            <pc:docMk/>
            <pc:sldMk cId="4288803398" sldId="26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2T06:15:49.108" v="273" actId="164"/>
          <ac:picMkLst>
            <pc:docMk/>
            <pc:sldMk cId="4288803398" sldId="261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2T06:15:47.262" v="272" actId="164"/>
          <ac:picMkLst>
            <pc:docMk/>
            <pc:sldMk cId="4288803398" sldId="261"/>
            <ac:picMk id="19" creationId="{2C9D18F4-DF60-4C50-9850-912CD1CB918E}"/>
          </ac:picMkLst>
        </pc:picChg>
        <pc:picChg chg="add mod">
          <ac:chgData name="Boon Jun" userId="b9b2384c46af58b4" providerId="LiveId" clId="{07FA4B2E-902A-4B46-B455-FA227D8539BA}" dt="2020-02-12T06:15:44.581" v="269" actId="164"/>
          <ac:picMkLst>
            <pc:docMk/>
            <pc:sldMk cId="4288803398" sldId="261"/>
            <ac:picMk id="21" creationId="{1EAAFDD7-270D-40BB-B235-F2B7DF98EC72}"/>
          </ac:picMkLst>
        </pc:picChg>
        <pc:cxnChg chg="add del mod">
          <ac:chgData name="Boon Jun" userId="b9b2384c46af58b4" providerId="LiveId" clId="{07FA4B2E-902A-4B46-B455-FA227D8539BA}" dt="2020-02-12T06:18:14.303" v="293" actId="478"/>
          <ac:cxnSpMkLst>
            <pc:docMk/>
            <pc:sldMk cId="4288803398" sldId="261"/>
            <ac:cxnSpMk id="43" creationId="{690199DA-1E25-4F10-9C03-ED87BDDA08C5}"/>
          </ac:cxnSpMkLst>
        </pc:cxnChg>
        <pc:cxnChg chg="add mod">
          <ac:chgData name="Boon Jun" userId="b9b2384c46af58b4" providerId="LiveId" clId="{07FA4B2E-902A-4B46-B455-FA227D8539BA}" dt="2020-02-12T06:20:36.923" v="369" actId="1038"/>
          <ac:cxnSpMkLst>
            <pc:docMk/>
            <pc:sldMk cId="4288803398" sldId="261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2T08:52:34.560" v="910"/>
        <pc:sldMkLst>
          <pc:docMk/>
          <pc:sldMk cId="2128570129" sldId="262"/>
        </pc:sldMkLst>
        <pc:spChg chg="mod">
          <ac:chgData name="Boon Jun" userId="b9b2384c46af58b4" providerId="LiveId" clId="{07FA4B2E-902A-4B46-B455-FA227D8539BA}" dt="2020-02-12T08:05:59.524" v="680" actId="403"/>
          <ac:spMkLst>
            <pc:docMk/>
            <pc:sldMk cId="2128570129" sldId="262"/>
            <ac:spMk id="3" creationId="{E90E465A-3033-4159-ACA1-F19A702DF04B}"/>
          </ac:spMkLst>
        </pc:spChg>
        <pc:spChg chg="add">
          <ac:chgData name="Boon Jun" userId="b9b2384c46af58b4" providerId="LiveId" clId="{07FA4B2E-902A-4B46-B455-FA227D8539BA}" dt="2020-02-12T08:52:34.560" v="910"/>
          <ac:spMkLst>
            <pc:docMk/>
            <pc:sldMk cId="2128570129" sldId="262"/>
            <ac:spMk id="5" creationId="{B72158A1-904F-4FBF-A96E-34E53E10A6A5}"/>
          </ac:spMkLst>
        </pc:s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7" creationId="{457893AD-8B81-4217-9338-5939A5D67230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8" creationId="{7CF7D480-5642-4427-A6B5-BECE88DE9CEA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9" creationId="{167F73E9-DFBF-4E4D-8344-FFB57FCBBA3B}"/>
          </ac:grpSpMkLst>
        </pc:grpChg>
        <pc:grpChg chg="del">
          <ac:chgData name="Boon Jun" userId="b9b2384c46af58b4" providerId="LiveId" clId="{07FA4B2E-902A-4B46-B455-FA227D8539BA}" dt="2020-02-12T06:26:54.261" v="398" actId="478"/>
          <ac:grpSpMkLst>
            <pc:docMk/>
            <pc:sldMk cId="2128570129" sldId="262"/>
            <ac:grpSpMk id="30" creationId="{01DD4AC3-75ED-47FC-8637-8FAAEFD10B6A}"/>
          </ac:grpSpMkLst>
        </pc:grpChg>
        <pc:picChg chg="add del mod">
          <ac:chgData name="Boon Jun" userId="b9b2384c46af58b4" providerId="LiveId" clId="{07FA4B2E-902A-4B46-B455-FA227D8539BA}" dt="2020-02-12T06:27:28.912" v="407" actId="478"/>
          <ac:picMkLst>
            <pc:docMk/>
            <pc:sldMk cId="2128570129" sldId="262"/>
            <ac:picMk id="1026" creationId="{CED1434D-D05D-48B1-B9BF-6DD3CD76E5A2}"/>
          </ac:picMkLst>
        </pc:picChg>
        <pc:picChg chg="add del mod">
          <ac:chgData name="Boon Jun" userId="b9b2384c46af58b4" providerId="LiveId" clId="{07FA4B2E-902A-4B46-B455-FA227D8539BA}" dt="2020-02-12T07:58:41.338" v="658" actId="478"/>
          <ac:picMkLst>
            <pc:docMk/>
            <pc:sldMk cId="2128570129" sldId="262"/>
            <ac:picMk id="1028" creationId="{25309B78-8891-4B03-98BF-44D19E733085}"/>
          </ac:picMkLst>
        </pc:picChg>
        <pc:picChg chg="add mod">
          <ac:chgData name="Boon Jun" userId="b9b2384c46af58b4" providerId="LiveId" clId="{07FA4B2E-902A-4B46-B455-FA227D8539BA}" dt="2020-02-12T08:05:44.042" v="675" actId="14100"/>
          <ac:picMkLst>
            <pc:docMk/>
            <pc:sldMk cId="2128570129" sldId="262"/>
            <ac:picMk id="1030" creationId="{ECAEA6A6-62F0-47FB-8ECD-C3E93CF9A59A}"/>
          </ac:picMkLst>
        </pc:picChg>
        <pc:cxnChg chg="mod">
          <ac:chgData name="Boon Jun" userId="b9b2384c46af58b4" providerId="LiveId" clId="{07FA4B2E-902A-4B46-B455-FA227D8539BA}" dt="2020-02-12T06:26:52.163" v="397" actId="478"/>
          <ac:cxnSpMkLst>
            <pc:docMk/>
            <pc:sldMk cId="2128570129" sldId="262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07FA4B2E-902A-4B46-B455-FA227D8539BA}" dt="2020-02-12T08:07:27.834" v="699" actId="255"/>
        <pc:sldMkLst>
          <pc:docMk/>
          <pc:sldMk cId="2579216300" sldId="263"/>
        </pc:sldMkLst>
        <pc:spChg chg="mod">
          <ac:chgData name="Boon Jun" userId="b9b2384c46af58b4" providerId="LiveId" clId="{07FA4B2E-902A-4B46-B455-FA227D8539BA}" dt="2020-02-12T06:35:49.699" v="523" actId="20577"/>
          <ac:spMkLst>
            <pc:docMk/>
            <pc:sldMk cId="2579216300" sldId="263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2T08:07:27.834" v="699" actId="255"/>
          <ac:spMkLst>
            <pc:docMk/>
            <pc:sldMk cId="2579216300" sldId="263"/>
            <ac:spMk id="25" creationId="{21869157-FE50-4022-82C7-B39E21A31C8B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0" creationId="{43C0468B-C6F0-42E0-946C-402FBA46DBA0}"/>
          </ac:spMkLst>
        </pc:spChg>
        <pc:spChg chg="add del mod">
          <ac:chgData name="Boon Jun" userId="b9b2384c46af58b4" providerId="LiveId" clId="{07FA4B2E-902A-4B46-B455-FA227D8539BA}" dt="2020-02-12T08:07:09.631" v="683" actId="478"/>
          <ac:spMkLst>
            <pc:docMk/>
            <pc:sldMk cId="2579216300" sldId="263"/>
            <ac:spMk id="31" creationId="{C1A6DCEB-8F1D-4385-8A4B-57B772E72C42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4" creationId="{ADA85AC4-4E67-4EC9-8959-12B9FA7B0155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7" creationId="{EECDB084-43ED-4B0B-BAE1-CBD141EECD68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8" creationId="{E7A4873B-A19D-462B-8779-4F149F7C5407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9" creationId="{47238156-9AB9-42CF-9591-65B18505C1EC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0" creationId="{CF4A457C-9958-47F9-8111-D835E1A5D910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6:34:35.207" v="495" actId="165"/>
          <ac:grpSpMkLst>
            <pc:docMk/>
            <pc:sldMk cId="2579216300" sldId="263"/>
            <ac:grpSpMk id="22" creationId="{AFC4920A-713E-45DF-BF7A-92DC0AC7C8C2}"/>
          </ac:grpSpMkLst>
        </pc:grpChg>
        <pc:grpChg chg="del">
          <ac:chgData name="Boon Jun" userId="b9b2384c46af58b4" providerId="LiveId" clId="{07FA4B2E-902A-4B46-B455-FA227D8539BA}" dt="2020-02-12T06:34:32.302" v="494" actId="165"/>
          <ac:grpSpMkLst>
            <pc:docMk/>
            <pc:sldMk cId="2579216300" sldId="263"/>
            <ac:grpSpMk id="23" creationId="{2E532B55-37E7-4263-8AB0-FFF5EF10D2A7}"/>
          </ac:grpSpMkLst>
        </pc:grpChg>
        <pc:grpChg chg="del">
          <ac:chgData name="Boon Jun" userId="b9b2384c46af58b4" providerId="LiveId" clId="{07FA4B2E-902A-4B46-B455-FA227D8539BA}" dt="2020-02-12T06:34:27.785" v="493" actId="165"/>
          <ac:grpSpMkLst>
            <pc:docMk/>
            <pc:sldMk cId="2579216300" sldId="263"/>
            <ac:grpSpMk id="24" creationId="{0C8365A5-56A5-444A-8595-FABEE68A9C3A}"/>
          </ac:grpSpMkLst>
        </pc:grpChg>
        <pc:grpChg chg="del">
          <ac:chgData name="Boon Jun" userId="b9b2384c46af58b4" providerId="LiveId" clId="{07FA4B2E-902A-4B46-B455-FA227D8539BA}" dt="2020-02-12T06:34:07.678" v="489" actId="165"/>
          <ac:grpSpMkLst>
            <pc:docMk/>
            <pc:sldMk cId="2579216300" sldId="263"/>
            <ac:grpSpMk id="26" creationId="{2388A6FD-AD0D-4350-A86E-0B374796F9CF}"/>
          </ac:grpSpMkLst>
        </pc:grpChg>
        <pc:grpChg chg="del">
          <ac:chgData name="Boon Jun" userId="b9b2384c46af58b4" providerId="LiveId" clId="{07FA4B2E-902A-4B46-B455-FA227D8539BA}" dt="2020-02-12T06:34:12.878" v="490" actId="165"/>
          <ac:grpSpMkLst>
            <pc:docMk/>
            <pc:sldMk cId="2579216300" sldId="263"/>
            <ac:grpSpMk id="27" creationId="{924D0E9C-FEFE-4A42-A2EB-68A69CFE5992}"/>
          </ac:grpSpMkLst>
        </pc:grpChg>
        <pc:grpChg chg="del">
          <ac:chgData name="Boon Jun" userId="b9b2384c46af58b4" providerId="LiveId" clId="{07FA4B2E-902A-4B46-B455-FA227D8539BA}" dt="2020-02-12T06:34:16.522" v="491" actId="165"/>
          <ac:grpSpMkLst>
            <pc:docMk/>
            <pc:sldMk cId="2579216300" sldId="263"/>
            <ac:grpSpMk id="28" creationId="{A677EB62-42CC-4A72-8EA8-702339D0E93B}"/>
          </ac:grpSpMkLst>
        </pc:grpChg>
        <pc:grpChg chg="del">
          <ac:chgData name="Boon Jun" userId="b9b2384c46af58b4" providerId="LiveId" clId="{07FA4B2E-902A-4B46-B455-FA227D8539BA}" dt="2020-02-12T06:34:22.284" v="492" actId="165"/>
          <ac:grpSpMkLst>
            <pc:docMk/>
            <pc:sldMk cId="2579216300" sldId="263"/>
            <ac:grpSpMk id="29" creationId="{9DE674D4-9C8D-4555-9806-A27508F856AF}"/>
          </ac:grpSpMkLst>
        </pc:grpChg>
        <pc:picChg chg="mod topLvl">
          <ac:chgData name="Boon Jun" userId="b9b2384c46af58b4" providerId="LiveId" clId="{07FA4B2E-902A-4B46-B455-FA227D8539BA}" dt="2020-02-12T06:36:03.575" v="524" actId="207"/>
          <ac:picMkLst>
            <pc:docMk/>
            <pc:sldMk cId="2579216300" sldId="263"/>
            <ac:picMk id="7" creationId="{0F454814-B50C-4698-B6C0-6DE90A93025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9" creationId="{4484A587-4DE2-4E0E-BD31-1E5371FF161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1" creationId="{787A3D66-E702-4786-9334-AA857424748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3" creationId="{10818EE9-430A-4CC4-BD02-5BDDEF75032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7" creationId="{2AB76BBD-A7C0-47CD-8857-DAAB96FDAC61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9" creationId="{2C9D18F4-DF60-4C50-9850-912CD1CB918E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21" creationId="{1EAAFDD7-270D-40BB-B235-F2B7DF98EC72}"/>
          </ac:picMkLst>
        </pc:picChg>
        <pc:cxnChg chg="del">
          <ac:chgData name="Boon Jun" userId="b9b2384c46af58b4" providerId="LiveId" clId="{07FA4B2E-902A-4B46-B455-FA227D8539BA}" dt="2020-02-12T06:33:50.396" v="488" actId="478"/>
          <ac:cxnSpMkLst>
            <pc:docMk/>
            <pc:sldMk cId="2579216300" sldId="263"/>
            <ac:cxnSpMk id="45" creationId="{DEB82724-4F13-4B3E-A5D9-2549C676F822}"/>
          </ac:cxnSpMkLst>
        </pc:cxnChg>
      </pc:sldChg>
      <pc:sldChg chg="addSp modSp add">
        <pc:chgData name="Boon Jun" userId="b9b2384c46af58b4" providerId="LiveId" clId="{07FA4B2E-902A-4B46-B455-FA227D8539BA}" dt="2020-02-12T08:09:27.327" v="707" actId="20577"/>
        <pc:sldMkLst>
          <pc:docMk/>
          <pc:sldMk cId="1800494445" sldId="264"/>
        </pc:sldMkLst>
        <pc:spChg chg="add mod">
          <ac:chgData name="Boon Jun" userId="b9b2384c46af58b4" providerId="LiveId" clId="{07FA4B2E-902A-4B46-B455-FA227D8539BA}" dt="2020-02-12T08:09:27.327" v="707" actId="20577"/>
          <ac:spMkLst>
            <pc:docMk/>
            <pc:sldMk cId="1800494445" sldId="264"/>
            <ac:spMk id="10" creationId="{E9D6B482-8581-4E1F-80EB-BAF2C7C046BF}"/>
          </ac:spMkLst>
        </pc:spChg>
      </pc:sldChg>
      <pc:sldChg chg="modSp add">
        <pc:chgData name="Boon Jun" userId="b9b2384c46af58b4" providerId="LiveId" clId="{07FA4B2E-902A-4B46-B455-FA227D8539BA}" dt="2020-02-12T06:37:05.489" v="531" actId="207"/>
        <pc:sldMkLst>
          <pc:docMk/>
          <pc:sldMk cId="3686962177" sldId="265"/>
        </pc:sldMkLst>
        <pc:spChg chg="mod">
          <ac:chgData name="Boon Jun" userId="b9b2384c46af58b4" providerId="LiveId" clId="{07FA4B2E-902A-4B46-B455-FA227D8539BA}" dt="2020-02-12T06:36:57.104" v="529" actId="20577"/>
          <ac:spMkLst>
            <pc:docMk/>
            <pc:sldMk cId="3686962177" sldId="265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7:01.917" v="530" actId="207"/>
          <ac:picMkLst>
            <pc:docMk/>
            <pc:sldMk cId="3686962177" sldId="265"/>
            <ac:picMk id="7" creationId="{0F454814-B50C-4698-B6C0-6DE90A930257}"/>
          </ac:picMkLst>
        </pc:picChg>
        <pc:picChg chg="mod">
          <ac:chgData name="Boon Jun" userId="b9b2384c46af58b4" providerId="LiveId" clId="{07FA4B2E-902A-4B46-B455-FA227D8539BA}" dt="2020-02-12T06:37:05.489" v="531" actId="207"/>
          <ac:picMkLst>
            <pc:docMk/>
            <pc:sldMk cId="3686962177" sldId="265"/>
            <ac:picMk id="9" creationId="{4484A587-4DE2-4E0E-BD31-1E5371FF1617}"/>
          </ac:picMkLst>
        </pc:picChg>
      </pc:sldChg>
      <pc:sldChg chg="add">
        <pc:chgData name="Boon Jun" userId="b9b2384c46af58b4" providerId="LiveId" clId="{07FA4B2E-902A-4B46-B455-FA227D8539BA}" dt="2020-02-12T06:37:28.133" v="532"/>
        <pc:sldMkLst>
          <pc:docMk/>
          <pc:sldMk cId="636087106" sldId="266"/>
        </pc:sldMkLst>
      </pc:sldChg>
      <pc:sldChg chg="modSp add">
        <pc:chgData name="Boon Jun" userId="b9b2384c46af58b4" providerId="LiveId" clId="{07FA4B2E-902A-4B46-B455-FA227D8539BA}" dt="2020-02-12T06:37:47.436" v="544" actId="207"/>
        <pc:sldMkLst>
          <pc:docMk/>
          <pc:sldMk cId="2733934548" sldId="267"/>
        </pc:sldMkLst>
        <pc:spChg chg="mod">
          <ac:chgData name="Boon Jun" userId="b9b2384c46af58b4" providerId="LiveId" clId="{07FA4B2E-902A-4B46-B455-FA227D8539BA}" dt="2020-02-12T06:37:36.985" v="542" actId="20577"/>
          <ac:spMkLst>
            <pc:docMk/>
            <pc:sldMk cId="2733934548" sldId="267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7:41.435" v="543" actId="207"/>
          <ac:picMkLst>
            <pc:docMk/>
            <pc:sldMk cId="2733934548" sldId="267"/>
            <ac:picMk id="9" creationId="{4484A587-4DE2-4E0E-BD31-1E5371FF1617}"/>
          </ac:picMkLst>
        </pc:picChg>
        <pc:picChg chg="mod">
          <ac:chgData name="Boon Jun" userId="b9b2384c46af58b4" providerId="LiveId" clId="{07FA4B2E-902A-4B46-B455-FA227D8539BA}" dt="2020-02-12T06:37:47.436" v="544" actId="207"/>
          <ac:picMkLst>
            <pc:docMk/>
            <pc:sldMk cId="2733934548" sldId="267"/>
            <ac:picMk id="11" creationId="{787A3D66-E702-4786-9334-AA8574247486}"/>
          </ac:picMkLst>
        </pc:picChg>
      </pc:sldChg>
      <pc:sldChg chg="modSp add">
        <pc:chgData name="Boon Jun" userId="b9b2384c46af58b4" providerId="LiveId" clId="{07FA4B2E-902A-4B46-B455-FA227D8539BA}" dt="2020-02-12T06:38:07.651" v="582" actId="207"/>
        <pc:sldMkLst>
          <pc:docMk/>
          <pc:sldMk cId="1764059947" sldId="268"/>
        </pc:sldMkLst>
        <pc:spChg chg="mod">
          <ac:chgData name="Boon Jun" userId="b9b2384c46af58b4" providerId="LiveId" clId="{07FA4B2E-902A-4B46-B455-FA227D8539BA}" dt="2020-02-12T06:37:58.271" v="578" actId="20577"/>
          <ac:spMkLst>
            <pc:docMk/>
            <pc:sldMk cId="1764059947" sldId="268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03.647" v="581" actId="207"/>
          <ac:picMkLst>
            <pc:docMk/>
            <pc:sldMk cId="1764059947" sldId="268"/>
            <ac:picMk id="11" creationId="{787A3D66-E702-4786-9334-AA8574247486}"/>
          </ac:picMkLst>
        </pc:picChg>
        <pc:picChg chg="mod">
          <ac:chgData name="Boon Jun" userId="b9b2384c46af58b4" providerId="LiveId" clId="{07FA4B2E-902A-4B46-B455-FA227D8539BA}" dt="2020-02-12T06:38:07.651" v="582" actId="207"/>
          <ac:picMkLst>
            <pc:docMk/>
            <pc:sldMk cId="1764059947" sldId="268"/>
            <ac:picMk id="13" creationId="{10818EE9-430A-4CC4-BD02-5BDDEF750326}"/>
          </ac:picMkLst>
        </pc:picChg>
      </pc:sldChg>
      <pc:sldChg chg="modSp add">
        <pc:chgData name="Boon Jun" userId="b9b2384c46af58b4" providerId="LiveId" clId="{07FA4B2E-902A-4B46-B455-FA227D8539BA}" dt="2020-02-12T06:38:32.372" v="594" actId="207"/>
        <pc:sldMkLst>
          <pc:docMk/>
          <pc:sldMk cId="130660112" sldId="269"/>
        </pc:sldMkLst>
        <pc:spChg chg="mod">
          <ac:chgData name="Boon Jun" userId="b9b2384c46af58b4" providerId="LiveId" clId="{07FA4B2E-902A-4B46-B455-FA227D8539BA}" dt="2020-02-12T06:38:23.850" v="592" actId="20577"/>
          <ac:spMkLst>
            <pc:docMk/>
            <pc:sldMk cId="130660112" sldId="269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28.140" v="593" actId="207"/>
          <ac:picMkLst>
            <pc:docMk/>
            <pc:sldMk cId="130660112" sldId="269"/>
            <ac:picMk id="13" creationId="{10818EE9-430A-4CC4-BD02-5BDDEF750326}"/>
          </ac:picMkLst>
        </pc:picChg>
        <pc:picChg chg="mod">
          <ac:chgData name="Boon Jun" userId="b9b2384c46af58b4" providerId="LiveId" clId="{07FA4B2E-902A-4B46-B455-FA227D8539BA}" dt="2020-02-12T06:38:32.372" v="594" actId="207"/>
          <ac:picMkLst>
            <pc:docMk/>
            <pc:sldMk cId="130660112" sldId="269"/>
            <ac:picMk id="17" creationId="{2AB76BBD-A7C0-47CD-8857-DAAB96FDAC61}"/>
          </ac:picMkLst>
        </pc:picChg>
      </pc:sldChg>
      <pc:sldChg chg="modSp add">
        <pc:chgData name="Boon Jun" userId="b9b2384c46af58b4" providerId="LiveId" clId="{07FA4B2E-902A-4B46-B455-FA227D8539BA}" dt="2020-02-12T06:38:54.233" v="608" actId="207"/>
        <pc:sldMkLst>
          <pc:docMk/>
          <pc:sldMk cId="1595663936" sldId="270"/>
        </pc:sldMkLst>
        <pc:spChg chg="mod">
          <ac:chgData name="Boon Jun" userId="b9b2384c46af58b4" providerId="LiveId" clId="{07FA4B2E-902A-4B46-B455-FA227D8539BA}" dt="2020-02-12T06:38:43.560" v="605" actId="20577"/>
          <ac:spMkLst>
            <pc:docMk/>
            <pc:sldMk cId="1595663936" sldId="270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48.253" v="606" actId="207"/>
          <ac:picMkLst>
            <pc:docMk/>
            <pc:sldMk cId="1595663936" sldId="270"/>
            <ac:picMk id="17" creationId="{2AB76BBD-A7C0-47CD-8857-DAAB96FDAC61}"/>
          </ac:picMkLst>
        </pc:picChg>
        <pc:picChg chg="mod">
          <ac:chgData name="Boon Jun" userId="b9b2384c46af58b4" providerId="LiveId" clId="{07FA4B2E-902A-4B46-B455-FA227D8539BA}" dt="2020-02-12T06:38:54.233" v="608" actId="207"/>
          <ac:picMkLst>
            <pc:docMk/>
            <pc:sldMk cId="1595663936" sldId="270"/>
            <ac:picMk id="19" creationId="{2C9D18F4-DF60-4C50-9850-912CD1CB918E}"/>
          </ac:picMkLst>
        </pc:picChg>
      </pc:sldChg>
      <pc:sldChg chg="modSp add">
        <pc:chgData name="Boon Jun" userId="b9b2384c46af58b4" providerId="LiveId" clId="{07FA4B2E-902A-4B46-B455-FA227D8539BA}" dt="2020-02-12T06:39:16.173" v="636" actId="207"/>
        <pc:sldMkLst>
          <pc:docMk/>
          <pc:sldMk cId="3282349588" sldId="271"/>
        </pc:sldMkLst>
        <pc:spChg chg="mod">
          <ac:chgData name="Boon Jun" userId="b9b2384c46af58b4" providerId="LiveId" clId="{07FA4B2E-902A-4B46-B455-FA227D8539BA}" dt="2020-02-12T06:39:07.643" v="634" actId="20577"/>
          <ac:spMkLst>
            <pc:docMk/>
            <pc:sldMk cId="3282349588" sldId="271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9:12.811" v="635" actId="207"/>
          <ac:picMkLst>
            <pc:docMk/>
            <pc:sldMk cId="3282349588" sldId="271"/>
            <ac:picMk id="19" creationId="{2C9D18F4-DF60-4C50-9850-912CD1CB918E}"/>
          </ac:picMkLst>
        </pc:picChg>
        <pc:picChg chg="mod">
          <ac:chgData name="Boon Jun" userId="b9b2384c46af58b4" providerId="LiveId" clId="{07FA4B2E-902A-4B46-B455-FA227D8539BA}" dt="2020-02-12T06:39:16.173" v="636" actId="207"/>
          <ac:picMkLst>
            <pc:docMk/>
            <pc:sldMk cId="3282349588" sldId="271"/>
            <ac:picMk id="21" creationId="{1EAAFDD7-270D-40BB-B235-F2B7DF98EC72}"/>
          </ac:picMkLst>
        </pc:picChg>
      </pc:sldChg>
    </pc:docChg>
  </pc:docChgLst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10T06:38:38.105" v="931" actId="164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10T06:19:36.453" v="739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19:04.665" v="726" actId="1035"/>
          <ac:spMkLst>
            <pc:docMk/>
            <pc:sldMk cId="3746096488" sldId="259"/>
            <ac:spMk id="29" creationId="{CD7B650D-4EDA-409C-99F3-DB7B2972DDE5}"/>
          </ac:spMkLst>
        </pc:spChg>
        <pc:spChg chg="add mod">
          <ac:chgData name="Boon Jun" userId="b9b2384c46af58b4" providerId="LiveId" clId="{9F148B80-0F84-45C5-8623-19582B4AA918}" dt="2020-02-10T06:19:14.526" v="736" actId="20577"/>
          <ac:spMkLst>
            <pc:docMk/>
            <pc:sldMk cId="3746096488" sldId="259"/>
            <ac:spMk id="30" creationId="{D9A89644-4198-45D3-8EB0-426E2A16137E}"/>
          </ac:spMkLst>
        </pc:spChg>
        <pc:spChg chg="add 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1" creationId="{53A632A5-EF3B-439A-8015-8607DD845908}"/>
          </ac:spMkLst>
        </pc:spChg>
        <pc:spChg chg="add 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2" creationId="{D00D21B4-3D5F-4F78-A9A9-E6AB50BB8A39}"/>
          </ac:spMkLst>
        </pc:spChg>
        <pc:spChg chg="add 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3" creationId="{612D2671-2D6E-41D1-A1AC-0A09CED8FE84}"/>
          </ac:spMkLst>
        </pc:spChg>
        <pc:spChg chg="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5" creationId="{03477E2C-AE59-40EF-BDA7-AD26F3978304}"/>
          </ac:spMkLst>
        </pc:spChg>
        <pc:spChg chg="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10T06:19:30.706" v="738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10T06:17:48.737" v="627" actId="164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del mod topLvl">
          <ac:chgData name="Boon Jun" userId="b9b2384c46af58b4" providerId="LiveId" clId="{9F148B80-0F84-45C5-8623-19582B4AA918}" dt="2020-02-10T06:13:10.173" v="598" actId="165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10T06:19:36.453" v="739" actId="1076"/>
          <ac:grpSpMkLst>
            <pc:docMk/>
            <pc:sldMk cId="3746096488" sldId="259"/>
            <ac:grpSpMk id="5" creationId="{B00F6EE0-48BD-4443-9F92-59CBD04D87A5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del mod">
          <ac:chgData name="Boon Jun" userId="b9b2384c46af58b4" providerId="LiveId" clId="{9F148B80-0F84-45C5-8623-19582B4AA918}" dt="2020-02-10T06:12:47.921" v="595" actId="165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del mod">
          <ac:chgData name="Boon Jun" userId="b9b2384c46af58b4" providerId="LiveId" clId="{9F148B80-0F84-45C5-8623-19582B4AA918}" dt="2020-02-10T06:12:55.930" v="596" actId="165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del mod topLvl">
          <ac:chgData name="Boon Jun" userId="b9b2384c46af58b4" providerId="LiveId" clId="{9F148B80-0F84-45C5-8623-19582B4AA918}" dt="2020-02-10T06:13:02.219" v="597" actId="165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9F148B80-0F84-45C5-8623-19582B4AA918}" dt="2020-02-10T06:38:38.105" v="931" actId="164"/>
        <pc:sldMkLst>
          <pc:docMk/>
          <pc:sldMk cId="2862181266" sldId="260"/>
        </pc:sldMkLst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" creationId="{E90E465A-3033-4159-ACA1-F19A702DF04B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" creationId="{DFA25FDE-B4E6-473C-9212-FCBC25FEE979}"/>
          </ac:spMkLst>
        </pc:spChg>
        <pc:spChg chg="del">
          <ac:chgData name="Boon Jun" userId="b9b2384c46af58b4" providerId="LiveId" clId="{9F148B80-0F84-45C5-8623-19582B4AA918}" dt="2020-02-10T06:14:35.909" v="607" actId="478"/>
          <ac:spMkLst>
            <pc:docMk/>
            <pc:sldMk cId="2862181266" sldId="260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25" creationId="{81885B53-3071-4F58-B08C-6B5CAF5E2F26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1" creationId="{53A632A5-EF3B-439A-8015-8607DD84590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2" creationId="{D00D21B4-3D5F-4F78-A9A9-E6AB50BB8A39}"/>
          </ac:spMkLst>
        </pc:spChg>
        <pc:spChg chg="mod">
          <ac:chgData name="Boon Jun" userId="b9b2384c46af58b4" providerId="LiveId" clId="{9F148B80-0F84-45C5-8623-19582B4AA918}" dt="2020-02-10T06:15:09.679" v="626" actId="1037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9" creationId="{0881D1BF-F847-43E7-88B8-3BCA086398C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50" creationId="{ABA80488-D4B5-4881-A2B1-8CD907724DED}"/>
          </ac:spMkLst>
        </pc:spChg>
        <pc:spChg chg="del">
          <ac:chgData name="Boon Jun" userId="b9b2384c46af58b4" providerId="LiveId" clId="{9F148B80-0F84-45C5-8623-19582B4AA918}" dt="2020-02-10T06:14:37.820" v="608" actId="478"/>
          <ac:spMkLst>
            <pc:docMk/>
            <pc:sldMk cId="2862181266" sldId="260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10T06:38:38.105" v="931" actId="164"/>
          <ac:grpSpMkLst>
            <pc:docMk/>
            <pc:sldMk cId="2862181266" sldId="260"/>
            <ac:grpSpMk id="5" creationId="{97135F8E-F18A-4961-B46E-F7BB3A511C54}"/>
          </ac:grpSpMkLst>
        </pc:grpChg>
        <pc:grpChg chg="del">
          <ac:chgData name="Boon Jun" userId="b9b2384c46af58b4" providerId="LiveId" clId="{9F148B80-0F84-45C5-8623-19582B4AA918}" dt="2020-02-10T06:27:15.946" v="845" actId="478"/>
          <ac:grpSpMkLst>
            <pc:docMk/>
            <pc:sldMk cId="2862181266" sldId="260"/>
            <ac:grpSpMk id="8" creationId="{82177E13-B770-476E-92E0-0C205EA97C8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12/2/2020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28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30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36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4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4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2" y="4357045"/>
            <a:ext cx="2705841" cy="2705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61BCE-46A7-4383-BB8F-186DABC302F4}"/>
              </a:ext>
            </a:extLst>
          </p:cNvPr>
          <p:cNvSpPr txBox="1"/>
          <p:nvPr/>
        </p:nvSpPr>
        <p:spPr>
          <a:xfrm>
            <a:off x="5770854" y="4705893"/>
            <a:ext cx="2694348" cy="16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WESLEY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RUSSELL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SATHYA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BOON JUN</a:t>
            </a:r>
          </a:p>
        </p:txBody>
      </p:sp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MERGING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VALIDATION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6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1" y="628737"/>
            <a:ext cx="756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CHICAGO</a:t>
            </a:r>
          </a:p>
        </p:txBody>
      </p:sp>
      <p:pic>
        <p:nvPicPr>
          <p:cNvPr id="1030" name="Picture 6" descr="Image result for chicago government logo">
            <a:extLst>
              <a:ext uri="{FF2B5EF4-FFF2-40B4-BE49-F238E27FC236}">
                <a16:creationId xmlns:a16="http://schemas.microsoft.com/office/drawing/2014/main" id="{ECAEA6A6-62F0-47FB-8ECD-C3E93CF9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1769" r="3023" b="4671"/>
          <a:stretch/>
        </p:blipFill>
        <p:spPr bwMode="auto">
          <a:xfrm>
            <a:off x="9957423" y="426345"/>
            <a:ext cx="1798375" cy="17983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2158A1-904F-4FBF-A96E-34E53E10A6A5}"/>
              </a:ext>
            </a:extLst>
          </p:cNvPr>
          <p:cNvSpPr txBox="1"/>
          <p:nvPr/>
        </p:nvSpPr>
        <p:spPr>
          <a:xfrm>
            <a:off x="634072" y="3880220"/>
            <a:ext cx="269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Leading cause of mosquito borne disease in USA</a:t>
            </a:r>
          </a:p>
        </p:txBody>
      </p:sp>
    </p:spTree>
    <p:extLst>
      <p:ext uri="{BB962C8B-B14F-4D97-AF65-F5344CB8AC3E}">
        <p14:creationId xmlns:p14="http://schemas.microsoft.com/office/powerpoint/2010/main" val="212857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A6F9D8-9508-48EB-9DE4-5B2572F0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1" y="5632449"/>
            <a:ext cx="8444137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F073F-09BD-4E0F-90F1-0AE8145C3969}"/>
              </a:ext>
            </a:extLst>
          </p:cNvPr>
          <p:cNvSpPr txBox="1"/>
          <p:nvPr/>
        </p:nvSpPr>
        <p:spPr>
          <a:xfrm>
            <a:off x="1441723" y="1122401"/>
            <a:ext cx="9771278" cy="367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PREDICTING THE PRESENCE OF WNV FOR COMING MOSQUITO SEASON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&amp; 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PROVIDE EFFECTIVE SPRAY STRATEGY FOR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1523702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32A5-EF3B-439A-8015-8607DD845908}"/>
              </a:ext>
            </a:extLst>
          </p:cNvPr>
          <p:cNvSpPr txBox="1"/>
          <p:nvPr/>
        </p:nvSpPr>
        <p:spPr>
          <a:xfrm>
            <a:off x="1467960" y="1966455"/>
            <a:ext cx="221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10,506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D21B4-3D5F-4F78-A9A9-E6AB50BB8A39}"/>
              </a:ext>
            </a:extLst>
          </p:cNvPr>
          <p:cNvSpPr txBox="1"/>
          <p:nvPr/>
        </p:nvSpPr>
        <p:spPr>
          <a:xfrm>
            <a:off x="1606762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245539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95681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116,293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F6EE0-48BD-4443-9F92-59CBD04D87A5}"/>
              </a:ext>
            </a:extLst>
          </p:cNvPr>
          <p:cNvGrpSpPr/>
          <p:nvPr/>
        </p:nvGrpSpPr>
        <p:grpSpPr>
          <a:xfrm>
            <a:off x="1569526" y="4006412"/>
            <a:ext cx="2216690" cy="678177"/>
            <a:chOff x="1455959" y="3719239"/>
            <a:chExt cx="2216690" cy="6781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455959" y="37192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NUM MOSQUITO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455959" y="40896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 PRESENT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B650D-4EDA-409C-99F3-DB7B2972DDE5}"/>
              </a:ext>
            </a:extLst>
          </p:cNvPr>
          <p:cNvSpPr txBox="1"/>
          <p:nvPr/>
        </p:nvSpPr>
        <p:spPr>
          <a:xfrm>
            <a:off x="1500264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2007,2009,2011,2013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89644-4198-45D3-8EB0-426E2A16137E}"/>
              </a:ext>
            </a:extLst>
          </p:cNvPr>
          <p:cNvSpPr txBox="1"/>
          <p:nvPr/>
        </p:nvSpPr>
        <p:spPr>
          <a:xfrm>
            <a:off x="8217666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2008,2010,2012,2014</a:t>
            </a:r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165479" y="1278522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SPRAY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85902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14,835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35F8E-F18A-4961-B46E-F7BB3A511C54}"/>
              </a:ext>
            </a:extLst>
          </p:cNvPr>
          <p:cNvGrpSpPr/>
          <p:nvPr/>
        </p:nvGrpSpPr>
        <p:grpSpPr>
          <a:xfrm>
            <a:off x="731788" y="1278523"/>
            <a:ext cx="4534446" cy="3555096"/>
            <a:chOff x="731788" y="1278523"/>
            <a:chExt cx="4534446" cy="3555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347419" y="1278523"/>
              <a:ext cx="3303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WEATHER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A632A5-EF3B-439A-8015-8607DD845908}"/>
                </a:ext>
              </a:extLst>
            </p:cNvPr>
            <p:cNvSpPr txBox="1"/>
            <p:nvPr/>
          </p:nvSpPr>
          <p:spPr>
            <a:xfrm>
              <a:off x="1172223" y="1985902"/>
              <a:ext cx="36535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2007 - 2014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D21B4-3D5F-4F78-A9A9-E6AB50BB8A39}"/>
                </a:ext>
              </a:extLst>
            </p:cNvPr>
            <p:cNvSpPr txBox="1"/>
            <p:nvPr/>
          </p:nvSpPr>
          <p:spPr>
            <a:xfrm>
              <a:off x="1618951" y="2732925"/>
              <a:ext cx="276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NOAA weather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890665" y="3213556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22 weather features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890665" y="3672652"/>
              <a:ext cx="22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 Stations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25FDE-B4E6-473C-9212-FCBC25FEE979}"/>
                </a:ext>
              </a:extLst>
            </p:cNvPr>
            <p:cNvSpPr/>
            <p:nvPr/>
          </p:nvSpPr>
          <p:spPr>
            <a:xfrm>
              <a:off x="731788" y="4159080"/>
              <a:ext cx="4534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1) CHICAGO O'HARE INTERNATIONAL AIRPORT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85B53-3071-4F58-B08C-6B5CAF5E2F26}"/>
                </a:ext>
              </a:extLst>
            </p:cNvPr>
            <p:cNvSpPr/>
            <p:nvPr/>
          </p:nvSpPr>
          <p:spPr>
            <a:xfrm>
              <a:off x="1411108" y="4525842"/>
              <a:ext cx="317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2) CHICAGO MIDWAY INTL ARPT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CDD569-4973-475D-B1AA-31A9055E77C1}"/>
              </a:ext>
            </a:extLst>
          </p:cNvPr>
          <p:cNvSpPr txBox="1"/>
          <p:nvPr/>
        </p:nvSpPr>
        <p:spPr>
          <a:xfrm>
            <a:off x="7976046" y="3152001"/>
            <a:ext cx="2760118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2011 (2 dates)</a:t>
            </a:r>
          </a:p>
          <a:p>
            <a:pPr algn="ctr">
              <a:lnSpc>
                <a:spcPct val="150000"/>
              </a:lnSpc>
            </a:pPr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2013 (July – Sep)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E4C78-5A1A-4319-9942-AF343A5CEF7D}"/>
              </a:ext>
            </a:extLst>
          </p:cNvPr>
          <p:cNvSpPr txBox="1"/>
          <p:nvPr/>
        </p:nvSpPr>
        <p:spPr>
          <a:xfrm>
            <a:off x="7945952" y="4039197"/>
            <a:ext cx="276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 effort data by Chicago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28621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WORKFLOW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4920A-713E-45DF-BF7A-92DC0AC7C8C2}"/>
              </a:ext>
            </a:extLst>
          </p:cNvPr>
          <p:cNvGrpSpPr/>
          <p:nvPr/>
        </p:nvGrpSpPr>
        <p:grpSpPr>
          <a:xfrm>
            <a:off x="267907" y="2362954"/>
            <a:ext cx="1310790" cy="1469522"/>
            <a:chOff x="906041" y="1109342"/>
            <a:chExt cx="1310790" cy="1469522"/>
          </a:xfrm>
        </p:grpSpPr>
        <p:pic>
          <p:nvPicPr>
            <p:cNvPr id="7" name="Graphic 6" descr="Mop and bucket">
              <a:extLst>
                <a:ext uri="{FF2B5EF4-FFF2-40B4-BE49-F238E27FC236}">
                  <a16:creationId xmlns:a16="http://schemas.microsoft.com/office/drawing/2014/main" id="{0F454814-B50C-4698-B6C0-6DE90A93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1436" y="1109342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C0468B-C6F0-42E0-946C-402FBA46DBA0}"/>
                </a:ext>
              </a:extLst>
            </p:cNvPr>
            <p:cNvSpPr txBox="1"/>
            <p:nvPr/>
          </p:nvSpPr>
          <p:spPr>
            <a:xfrm>
              <a:off x="906041" y="1932533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Cleaning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532B55-37E7-4263-8AB0-FFF5EF10D2A7}"/>
              </a:ext>
            </a:extLst>
          </p:cNvPr>
          <p:cNvGrpSpPr/>
          <p:nvPr/>
        </p:nvGrpSpPr>
        <p:grpSpPr>
          <a:xfrm>
            <a:off x="1786046" y="2486692"/>
            <a:ext cx="1310790" cy="1192523"/>
            <a:chOff x="2235652" y="2362954"/>
            <a:chExt cx="1310790" cy="1192523"/>
          </a:xfrm>
        </p:grpSpPr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4484A587-4DE2-4E0E-BD31-1E5371F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047" y="2362954"/>
              <a:ext cx="720000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85AC4-4E67-4EC9-8959-12B9FA7B0155}"/>
                </a:ext>
              </a:extLst>
            </p:cNvPr>
            <p:cNvSpPr txBox="1"/>
            <p:nvPr/>
          </p:nvSpPr>
          <p:spPr>
            <a:xfrm>
              <a:off x="2235652" y="3186145"/>
              <a:ext cx="1310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365A5-56A5-444A-8595-FABEE68A9C3A}"/>
              </a:ext>
            </a:extLst>
          </p:cNvPr>
          <p:cNvGrpSpPr/>
          <p:nvPr/>
        </p:nvGrpSpPr>
        <p:grpSpPr>
          <a:xfrm>
            <a:off x="3304185" y="2486692"/>
            <a:ext cx="1310790" cy="1484283"/>
            <a:chOff x="3877729" y="2486692"/>
            <a:chExt cx="1310790" cy="1484283"/>
          </a:xfrm>
        </p:grpSpPr>
        <p:pic>
          <p:nvPicPr>
            <p:cNvPr id="11" name="Graphic 10" descr="Minimize">
              <a:extLst>
                <a:ext uri="{FF2B5EF4-FFF2-40B4-BE49-F238E27FC236}">
                  <a16:creationId xmlns:a16="http://schemas.microsoft.com/office/drawing/2014/main" id="{787A3D66-E702-4786-9334-AA857424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1767" y="2486692"/>
              <a:ext cx="720000" cy="72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CDB084-43ED-4B0B-BAE1-CBD141EECD68}"/>
                </a:ext>
              </a:extLst>
            </p:cNvPr>
            <p:cNvSpPr txBox="1"/>
            <p:nvPr/>
          </p:nvSpPr>
          <p:spPr>
            <a:xfrm>
              <a:off x="3877729" y="3324644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Merging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E674D4-9C8D-4555-9806-A27508F856AF}"/>
              </a:ext>
            </a:extLst>
          </p:cNvPr>
          <p:cNvGrpSpPr/>
          <p:nvPr/>
        </p:nvGrpSpPr>
        <p:grpSpPr>
          <a:xfrm>
            <a:off x="4822324" y="2494817"/>
            <a:ext cx="1640745" cy="1498717"/>
            <a:chOff x="5629575" y="2494817"/>
            <a:chExt cx="1640745" cy="1498717"/>
          </a:xfrm>
        </p:grpSpPr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10818EE9-430A-4CC4-BD02-5BDDEF7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9947" y="2494817"/>
              <a:ext cx="720000" cy="72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A4873B-A19D-462B-8779-4F149F7C5407}"/>
                </a:ext>
              </a:extLst>
            </p:cNvPr>
            <p:cNvSpPr txBox="1"/>
            <p:nvPr/>
          </p:nvSpPr>
          <p:spPr>
            <a:xfrm>
              <a:off x="5629575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Feature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Engineering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7EB62-42CC-4A72-8EA8-702339D0E93B}"/>
              </a:ext>
            </a:extLst>
          </p:cNvPr>
          <p:cNvGrpSpPr/>
          <p:nvPr/>
        </p:nvGrpSpPr>
        <p:grpSpPr>
          <a:xfrm>
            <a:off x="6670418" y="2486692"/>
            <a:ext cx="1640745" cy="1214596"/>
            <a:chOff x="7407673" y="2486692"/>
            <a:chExt cx="1640745" cy="1214596"/>
          </a:xfrm>
        </p:grpSpPr>
        <p:pic>
          <p:nvPicPr>
            <p:cNvPr id="17" name="Graphic 16" descr="Hourglass">
              <a:extLst>
                <a:ext uri="{FF2B5EF4-FFF2-40B4-BE49-F238E27FC236}">
                  <a16:creationId xmlns:a16="http://schemas.microsoft.com/office/drawing/2014/main" id="{2AB76BBD-A7C0-47CD-8857-DAAB96FD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8046" y="2486692"/>
              <a:ext cx="720000" cy="72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238156-9AB9-42CF-9591-65B18505C1EC}"/>
                </a:ext>
              </a:extLst>
            </p:cNvPr>
            <p:cNvSpPr txBox="1"/>
            <p:nvPr/>
          </p:nvSpPr>
          <p:spPr>
            <a:xfrm>
              <a:off x="7407673" y="3331956"/>
              <a:ext cx="164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Modelling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D0E9C-FEFE-4A42-A2EB-68A69CFE5992}"/>
              </a:ext>
            </a:extLst>
          </p:cNvPr>
          <p:cNvGrpSpPr/>
          <p:nvPr/>
        </p:nvGrpSpPr>
        <p:grpSpPr>
          <a:xfrm>
            <a:off x="8518512" y="2494817"/>
            <a:ext cx="1640745" cy="1206471"/>
            <a:chOff x="8935853" y="2494817"/>
            <a:chExt cx="1640745" cy="1206471"/>
          </a:xfrm>
        </p:grpSpPr>
        <p:pic>
          <p:nvPicPr>
            <p:cNvPr id="19" name="Graphic 18" descr="Eye">
              <a:extLst>
                <a:ext uri="{FF2B5EF4-FFF2-40B4-BE49-F238E27FC236}">
                  <a16:creationId xmlns:a16="http://schemas.microsoft.com/office/drawing/2014/main" id="{2C9D18F4-DF60-4C50-9850-912CD1CB9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96226" y="2494817"/>
              <a:ext cx="720000" cy="7200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4A457C-9958-47F9-8111-D835E1A5D910}"/>
                </a:ext>
              </a:extLst>
            </p:cNvPr>
            <p:cNvSpPr txBox="1"/>
            <p:nvPr/>
          </p:nvSpPr>
          <p:spPr>
            <a:xfrm>
              <a:off x="8935853" y="3331956"/>
              <a:ext cx="164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Validation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88A6FD-AD0D-4350-A86E-0B374796F9CF}"/>
              </a:ext>
            </a:extLst>
          </p:cNvPr>
          <p:cNvGrpSpPr/>
          <p:nvPr/>
        </p:nvGrpSpPr>
        <p:grpSpPr>
          <a:xfrm>
            <a:off x="10366605" y="2466145"/>
            <a:ext cx="1640745" cy="1527389"/>
            <a:chOff x="10534900" y="2466145"/>
            <a:chExt cx="1640745" cy="1527389"/>
          </a:xfrm>
        </p:grpSpPr>
        <p:pic>
          <p:nvPicPr>
            <p:cNvPr id="21" name="Graphic 20" descr="Piggy Bank">
              <a:extLst>
                <a:ext uri="{FF2B5EF4-FFF2-40B4-BE49-F238E27FC236}">
                  <a16:creationId xmlns:a16="http://schemas.microsoft.com/office/drawing/2014/main" id="{1EAAFDD7-270D-40BB-B235-F2B7DF98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995273" y="2466145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C5D3A0-E26A-408F-A350-73FBA5EDAE35}"/>
                </a:ext>
              </a:extLst>
            </p:cNvPr>
            <p:cNvSpPr txBox="1"/>
            <p:nvPr/>
          </p:nvSpPr>
          <p:spPr>
            <a:xfrm>
              <a:off x="10534900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Cost-Benefit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Analysis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B82724-4F13-4B3E-A5D9-2549C676F822}"/>
              </a:ext>
            </a:extLst>
          </p:cNvPr>
          <p:cNvCxnSpPr/>
          <p:nvPr/>
        </p:nvCxnSpPr>
        <p:spPr>
          <a:xfrm>
            <a:off x="411578" y="4517605"/>
            <a:ext cx="11520000" cy="0"/>
          </a:xfrm>
          <a:prstGeom prst="straightConnector1">
            <a:avLst/>
          </a:prstGeom>
          <a:ln w="76200" cmpd="sng">
            <a:gradFill flip="none" rotWithShape="1">
              <a:gsLst>
                <a:gs pos="32000">
                  <a:srgbClr val="35609A"/>
                </a:gs>
                <a:gs pos="100000">
                  <a:srgbClr val="EC343F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69157-FE50-4022-82C7-B39E21A31C8B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25792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6B482-8581-4E1F-80EB-BAF2C7C046B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80049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171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INTRODUCTION</vt:lpstr>
      <vt:lpstr>PROBLEM STATEMENT</vt:lpstr>
      <vt:lpstr>DATASETS</vt:lpstr>
      <vt:lpstr>DATASETS</vt:lpstr>
      <vt:lpstr>WORKFLOW</vt:lpstr>
      <vt:lpstr>CLEANING</vt:lpstr>
      <vt:lpstr>CLEANING</vt:lpstr>
      <vt:lpstr>EDA</vt:lpstr>
      <vt:lpstr>EDA</vt:lpstr>
      <vt:lpstr>MERGING</vt:lpstr>
      <vt:lpstr>ENGINEERING</vt:lpstr>
      <vt:lpstr>MODELLING</vt:lpstr>
      <vt:lpstr>VALIDATION</vt:lpstr>
      <vt:lpstr>COST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Boon Jun</cp:lastModifiedBy>
  <cp:revision>4</cp:revision>
  <dcterms:created xsi:type="dcterms:W3CDTF">2020-02-09T15:10:05Z</dcterms:created>
  <dcterms:modified xsi:type="dcterms:W3CDTF">2020-02-12T08:52:45Z</dcterms:modified>
</cp:coreProperties>
</file>