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609A"/>
    <a:srgbClr val="2F3742"/>
    <a:srgbClr val="29C0F1"/>
    <a:srgbClr val="EC34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148B80-0F84-45C5-8623-19582B4AA918}" v="87" dt="2020-02-10T06:38:38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on Jun" userId="b9b2384c46af58b4" providerId="LiveId" clId="{9F148B80-0F84-45C5-8623-19582B4AA918}"/>
    <pc:docChg chg="undo custSel addSld modSld sldOrd">
      <pc:chgData name="Boon Jun" userId="b9b2384c46af58b4" providerId="LiveId" clId="{9F148B80-0F84-45C5-8623-19582B4AA918}" dt="2020-02-10T06:38:38.105" v="931" actId="164"/>
      <pc:docMkLst>
        <pc:docMk/>
      </pc:docMkLst>
      <pc:sldChg chg="addSp modSp">
        <pc:chgData name="Boon Jun" userId="b9b2384c46af58b4" providerId="LiveId" clId="{9F148B80-0F84-45C5-8623-19582B4AA918}" dt="2020-02-09T15:52:18.542" v="90" actId="1037"/>
        <pc:sldMkLst>
          <pc:docMk/>
          <pc:sldMk cId="4197969554" sldId="257"/>
        </pc:sldMkLst>
        <pc:spChg chg="mod">
          <ac:chgData name="Boon Jun" userId="b9b2384c46af58b4" providerId="LiveId" clId="{9F148B80-0F84-45C5-8623-19582B4AA918}" dt="2020-02-09T15:51:42.052" v="73" actId="164"/>
          <ac:spMkLst>
            <pc:docMk/>
            <pc:sldMk cId="4197969554" sldId="257"/>
            <ac:spMk id="7" creationId="{6D5BFAF3-8DCE-4CDB-84F4-9BACEA38E558}"/>
          </ac:spMkLst>
        </pc:spChg>
        <pc:spChg chg="mod">
          <ac:chgData name="Boon Jun" userId="b9b2384c46af58b4" providerId="LiveId" clId="{9F148B80-0F84-45C5-8623-19582B4AA918}" dt="2020-02-09T15:51:40.342" v="71" actId="164"/>
          <ac:spMkLst>
            <pc:docMk/>
            <pc:sldMk cId="4197969554" sldId="257"/>
            <ac:spMk id="14" creationId="{7B70EFA9-314F-46F6-93F9-FC52919B0A2F}"/>
          </ac:spMkLst>
        </pc:spChg>
        <pc:spChg chg="mod">
          <ac:chgData name="Boon Jun" userId="b9b2384c46af58b4" providerId="LiveId" clId="{9F148B80-0F84-45C5-8623-19582B4AA918}" dt="2020-02-09T15:51:38.295" v="70" actId="164"/>
          <ac:spMkLst>
            <pc:docMk/>
            <pc:sldMk cId="4197969554" sldId="257"/>
            <ac:spMk id="24" creationId="{F0A22E58-2450-4AC2-9E61-7DBE96D6B3D7}"/>
          </ac:spMkLst>
        </pc:spChg>
        <pc:spChg chg="add mod">
          <ac:chgData name="Boon Jun" userId="b9b2384c46af58b4" providerId="LiveId" clId="{9F148B80-0F84-45C5-8623-19582B4AA918}" dt="2020-02-09T15:51:36.090" v="69" actId="164"/>
          <ac:spMkLst>
            <pc:docMk/>
            <pc:sldMk cId="4197969554" sldId="257"/>
            <ac:spMk id="25" creationId="{6B451F93-22AA-4F81-A8D5-4E864E0A51D1}"/>
          </ac:spMkLst>
        </pc:spChg>
        <pc:spChg chg="add mod">
          <ac:chgData name="Boon Jun" userId="b9b2384c46af58b4" providerId="LiveId" clId="{9F148B80-0F84-45C5-8623-19582B4AA918}" dt="2020-02-09T15:51:36.090" v="69" actId="164"/>
          <ac:spMkLst>
            <pc:docMk/>
            <pc:sldMk cId="4197969554" sldId="257"/>
            <ac:spMk id="26" creationId="{B1B8F9A0-B1E1-4888-BE55-2016914C4E56}"/>
          </ac:spMkLst>
        </pc:spChg>
        <pc:grpChg chg="mod">
          <ac:chgData name="Boon Jun" userId="b9b2384c46af58b4" providerId="LiveId" clId="{9F148B80-0F84-45C5-8623-19582B4AA918}" dt="2020-02-09T15:52:13.623" v="77" actId="408"/>
          <ac:grpSpMkLst>
            <pc:docMk/>
            <pc:sldMk cId="4197969554" sldId="257"/>
            <ac:grpSpMk id="13" creationId="{10971A60-63B2-4465-B7D1-B50D0BFA922E}"/>
          </ac:grpSpMkLst>
        </pc:grpChg>
        <pc:grpChg chg="mod">
          <ac:chgData name="Boon Jun" userId="b9b2384c46af58b4" providerId="LiveId" clId="{9F148B80-0F84-45C5-8623-19582B4AA918}" dt="2020-02-09T15:52:13.623" v="77" actId="408"/>
          <ac:grpSpMkLst>
            <pc:docMk/>
            <pc:sldMk cId="4197969554" sldId="257"/>
            <ac:grpSpMk id="22" creationId="{9D9BDAA2-0FEC-451A-A969-2D365B4D63A0}"/>
          </ac:grpSpMkLst>
        </pc:grpChg>
        <pc:grpChg chg="mod">
          <ac:chgData name="Boon Jun" userId="b9b2384c46af58b4" providerId="LiveId" clId="{9F148B80-0F84-45C5-8623-19582B4AA918}" dt="2020-02-09T15:52:13.623" v="77" actId="408"/>
          <ac:grpSpMkLst>
            <pc:docMk/>
            <pc:sldMk cId="4197969554" sldId="257"/>
            <ac:grpSpMk id="23" creationId="{3DB3128A-7B3D-4A7B-8577-2F458E35E8E8}"/>
          </ac:grpSpMkLst>
        </pc:grpChg>
        <pc:grpChg chg="add mod">
          <ac:chgData name="Boon Jun" userId="b9b2384c46af58b4" providerId="LiveId" clId="{9F148B80-0F84-45C5-8623-19582B4AA918}" dt="2020-02-09T15:52:18.542" v="90" actId="1037"/>
          <ac:grpSpMkLst>
            <pc:docMk/>
            <pc:sldMk cId="4197969554" sldId="257"/>
            <ac:grpSpMk id="27" creationId="{457893AD-8B81-4217-9338-5939A5D67230}"/>
          </ac:grpSpMkLst>
        </pc:grpChg>
        <pc:grpChg chg="add mod">
          <ac:chgData name="Boon Jun" userId="b9b2384c46af58b4" providerId="LiveId" clId="{9F148B80-0F84-45C5-8623-19582B4AA918}" dt="2020-02-09T15:52:18.542" v="90" actId="1037"/>
          <ac:grpSpMkLst>
            <pc:docMk/>
            <pc:sldMk cId="4197969554" sldId="257"/>
            <ac:grpSpMk id="28" creationId="{7CF7D480-5642-4427-A6B5-BECE88DE9CEA}"/>
          </ac:grpSpMkLst>
        </pc:grpChg>
        <pc:grpChg chg="add mod">
          <ac:chgData name="Boon Jun" userId="b9b2384c46af58b4" providerId="LiveId" clId="{9F148B80-0F84-45C5-8623-19582B4AA918}" dt="2020-02-09T15:52:18.542" v="90" actId="1037"/>
          <ac:grpSpMkLst>
            <pc:docMk/>
            <pc:sldMk cId="4197969554" sldId="257"/>
            <ac:grpSpMk id="29" creationId="{167F73E9-DFBF-4E4D-8344-FFB57FCBBA3B}"/>
          </ac:grpSpMkLst>
        </pc:grpChg>
        <pc:grpChg chg="add mod">
          <ac:chgData name="Boon Jun" userId="b9b2384c46af58b4" providerId="LiveId" clId="{9F148B80-0F84-45C5-8623-19582B4AA918}" dt="2020-02-09T15:52:18.542" v="90" actId="1037"/>
          <ac:grpSpMkLst>
            <pc:docMk/>
            <pc:sldMk cId="4197969554" sldId="257"/>
            <ac:grpSpMk id="30" creationId="{01DD4AC3-75ED-47FC-8637-8FAAEFD10B6A}"/>
          </ac:grpSpMkLst>
        </pc:grpChg>
        <pc:picChg chg="mod">
          <ac:chgData name="Boon Jun" userId="b9b2384c46af58b4" providerId="LiveId" clId="{9F148B80-0F84-45C5-8623-19582B4AA918}" dt="2020-02-09T15:51:42.052" v="73" actId="164"/>
          <ac:picMkLst>
            <pc:docMk/>
            <pc:sldMk cId="4197969554" sldId="257"/>
            <ac:picMk id="6" creationId="{E1409364-DDA9-4E43-978F-60FE1B581FF5}"/>
          </ac:picMkLst>
        </pc:picChg>
      </pc:sldChg>
      <pc:sldChg chg="delSp modSp add">
        <pc:chgData name="Boon Jun" userId="b9b2384c46af58b4" providerId="LiveId" clId="{9F148B80-0F84-45C5-8623-19582B4AA918}" dt="2020-02-09T15:55:26.821" v="114" actId="1076"/>
        <pc:sldMkLst>
          <pc:docMk/>
          <pc:sldMk cId="1506440028" sldId="258"/>
        </pc:sldMkLst>
        <pc:spChg chg="mod">
          <ac:chgData name="Boon Jun" userId="b9b2384c46af58b4" providerId="LiveId" clId="{9F148B80-0F84-45C5-8623-19582B4AA918}" dt="2020-02-09T15:55:26.821" v="114" actId="1076"/>
          <ac:spMkLst>
            <pc:docMk/>
            <pc:sldMk cId="1506440028" sldId="258"/>
            <ac:spMk id="2" creationId="{FF21E304-E4E0-438B-AB07-1B8DC03AFC6F}"/>
          </ac:spMkLst>
        </pc:spChg>
        <pc:spChg chg="del">
          <ac:chgData name="Boon Jun" userId="b9b2384c46af58b4" providerId="LiveId" clId="{9F148B80-0F84-45C5-8623-19582B4AA918}" dt="2020-02-09T15:55:05.858" v="93" actId="478"/>
          <ac:spMkLst>
            <pc:docMk/>
            <pc:sldMk cId="1506440028" sldId="258"/>
            <ac:spMk id="3" creationId="{E90E465A-3033-4159-ACA1-F19A702DF04B}"/>
          </ac:spMkLst>
        </pc:spChg>
        <pc:grpChg chg="del">
          <ac:chgData name="Boon Jun" userId="b9b2384c46af58b4" providerId="LiveId" clId="{9F148B80-0F84-45C5-8623-19582B4AA918}" dt="2020-02-09T15:55:01.701" v="92" actId="478"/>
          <ac:grpSpMkLst>
            <pc:docMk/>
            <pc:sldMk cId="1506440028" sldId="258"/>
            <ac:grpSpMk id="27" creationId="{457893AD-8B81-4217-9338-5939A5D67230}"/>
          </ac:grpSpMkLst>
        </pc:grpChg>
        <pc:grpChg chg="del">
          <ac:chgData name="Boon Jun" userId="b9b2384c46af58b4" providerId="LiveId" clId="{9F148B80-0F84-45C5-8623-19582B4AA918}" dt="2020-02-09T15:55:01.701" v="92" actId="478"/>
          <ac:grpSpMkLst>
            <pc:docMk/>
            <pc:sldMk cId="1506440028" sldId="258"/>
            <ac:grpSpMk id="28" creationId="{7CF7D480-5642-4427-A6B5-BECE88DE9CEA}"/>
          </ac:grpSpMkLst>
        </pc:grpChg>
        <pc:grpChg chg="del">
          <ac:chgData name="Boon Jun" userId="b9b2384c46af58b4" providerId="LiveId" clId="{9F148B80-0F84-45C5-8623-19582B4AA918}" dt="2020-02-09T15:55:01.701" v="92" actId="478"/>
          <ac:grpSpMkLst>
            <pc:docMk/>
            <pc:sldMk cId="1506440028" sldId="258"/>
            <ac:grpSpMk id="29" creationId="{167F73E9-DFBF-4E4D-8344-FFB57FCBBA3B}"/>
          </ac:grpSpMkLst>
        </pc:grpChg>
        <pc:grpChg chg="del">
          <ac:chgData name="Boon Jun" userId="b9b2384c46af58b4" providerId="LiveId" clId="{9F148B80-0F84-45C5-8623-19582B4AA918}" dt="2020-02-09T15:55:01.701" v="92" actId="478"/>
          <ac:grpSpMkLst>
            <pc:docMk/>
            <pc:sldMk cId="1506440028" sldId="258"/>
            <ac:grpSpMk id="30" creationId="{01DD4AC3-75ED-47FC-8637-8FAAEFD10B6A}"/>
          </ac:grpSpMkLst>
        </pc:grpChg>
        <pc:cxnChg chg="mod">
          <ac:chgData name="Boon Jun" userId="b9b2384c46af58b4" providerId="LiveId" clId="{9F148B80-0F84-45C5-8623-19582B4AA918}" dt="2020-02-09T15:55:01.701" v="92" actId="478"/>
          <ac:cxnSpMkLst>
            <pc:docMk/>
            <pc:sldMk cId="1506440028" sldId="258"/>
            <ac:cxnSpMk id="21" creationId="{0C91DD63-C43A-477F-9581-8F5BAFED1FDC}"/>
          </ac:cxnSpMkLst>
        </pc:cxnChg>
      </pc:sldChg>
      <pc:sldChg chg="addSp delSp modSp add ord">
        <pc:chgData name="Boon Jun" userId="b9b2384c46af58b4" providerId="LiveId" clId="{9F148B80-0F84-45C5-8623-19582B4AA918}" dt="2020-02-10T06:19:36.453" v="739" actId="1076"/>
        <pc:sldMkLst>
          <pc:docMk/>
          <pc:sldMk cId="3746096488" sldId="259"/>
        </pc:sldMkLst>
        <pc:spChg chg="mod">
          <ac:chgData name="Boon Jun" userId="b9b2384c46af58b4" providerId="LiveId" clId="{9F148B80-0F84-45C5-8623-19582B4AA918}" dt="2020-02-09T15:55:54.977" v="125" actId="20577"/>
          <ac:spMkLst>
            <pc:docMk/>
            <pc:sldMk cId="3746096488" sldId="259"/>
            <ac:spMk id="2" creationId="{FF21E304-E4E0-438B-AB07-1B8DC03AFC6F}"/>
          </ac:spMkLst>
        </pc:spChg>
        <pc:spChg chg="mod topLvl">
          <ac:chgData name="Boon Jun" userId="b9b2384c46af58b4" providerId="LiveId" clId="{9F148B80-0F84-45C5-8623-19582B4AA918}" dt="2020-02-10T06:13:20.293" v="599" actId="12789"/>
          <ac:spMkLst>
            <pc:docMk/>
            <pc:sldMk cId="3746096488" sldId="259"/>
            <ac:spMk id="3" creationId="{E90E465A-3033-4159-ACA1-F19A702DF04B}"/>
          </ac:spMkLst>
        </pc:spChg>
        <pc:spChg chg="add del mod">
          <ac:chgData name="Boon Jun" userId="b9b2384c46af58b4" providerId="LiveId" clId="{9F148B80-0F84-45C5-8623-19582B4AA918}" dt="2020-02-09T16:12:34.734" v="263" actId="478"/>
          <ac:spMkLst>
            <pc:docMk/>
            <pc:sldMk cId="3746096488" sldId="259"/>
            <ac:spMk id="5" creationId="{01ACD266-E699-4067-B9E3-60F6FB9F5E56}"/>
          </ac:spMkLst>
        </pc:spChg>
        <pc:spChg chg="add mod">
          <ac:chgData name="Boon Jun" userId="b9b2384c46af58b4" providerId="LiveId" clId="{9F148B80-0F84-45C5-8623-19582B4AA918}" dt="2020-02-09T16:27:02.142" v="481" actId="164"/>
          <ac:spMkLst>
            <pc:docMk/>
            <pc:sldMk cId="3746096488" sldId="259"/>
            <ac:spMk id="17" creationId="{57EF2410-EB2A-4A1A-B692-7642FFE32EB9}"/>
          </ac:spMkLst>
        </pc:spChg>
        <pc:spChg chg="add mod">
          <ac:chgData name="Boon Jun" userId="b9b2384c46af58b4" providerId="LiveId" clId="{9F148B80-0F84-45C5-8623-19582B4AA918}" dt="2020-02-09T16:31:32.472" v="554" actId="1038"/>
          <ac:spMkLst>
            <pc:docMk/>
            <pc:sldMk cId="3746096488" sldId="259"/>
            <ac:spMk id="20" creationId="{C1C1A51E-241F-4CA6-A7B0-CED67A8F5F08}"/>
          </ac:spMkLst>
        </pc:spChg>
        <pc:spChg chg="add mod">
          <ac:chgData name="Boon Jun" userId="b9b2384c46af58b4" providerId="LiveId" clId="{9F148B80-0F84-45C5-8623-19582B4AA918}" dt="2020-02-10T06:19:04.665" v="726" actId="1035"/>
          <ac:spMkLst>
            <pc:docMk/>
            <pc:sldMk cId="3746096488" sldId="259"/>
            <ac:spMk id="29" creationId="{CD7B650D-4EDA-409C-99F3-DB7B2972DDE5}"/>
          </ac:spMkLst>
        </pc:spChg>
        <pc:spChg chg="add mod">
          <ac:chgData name="Boon Jun" userId="b9b2384c46af58b4" providerId="LiveId" clId="{9F148B80-0F84-45C5-8623-19582B4AA918}" dt="2020-02-10T06:19:14.526" v="736" actId="20577"/>
          <ac:spMkLst>
            <pc:docMk/>
            <pc:sldMk cId="3746096488" sldId="259"/>
            <ac:spMk id="30" creationId="{D9A89644-4198-45D3-8EB0-426E2A16137E}"/>
          </ac:spMkLst>
        </pc:spChg>
        <pc:spChg chg="add mod topLvl">
          <ac:chgData name="Boon Jun" userId="b9b2384c46af58b4" providerId="LiveId" clId="{9F148B80-0F84-45C5-8623-19582B4AA918}" dt="2020-02-10T06:13:29.338" v="600" actId="12789"/>
          <ac:spMkLst>
            <pc:docMk/>
            <pc:sldMk cId="3746096488" sldId="259"/>
            <ac:spMk id="31" creationId="{53A632A5-EF3B-439A-8015-8607DD845908}"/>
          </ac:spMkLst>
        </pc:spChg>
        <pc:spChg chg="add mod topLvl">
          <ac:chgData name="Boon Jun" userId="b9b2384c46af58b4" providerId="LiveId" clId="{9F148B80-0F84-45C5-8623-19582B4AA918}" dt="2020-02-10T06:13:43.301" v="604" actId="1036"/>
          <ac:spMkLst>
            <pc:docMk/>
            <pc:sldMk cId="3746096488" sldId="259"/>
            <ac:spMk id="32" creationId="{D00D21B4-3D5F-4F78-A9A9-E6AB50BB8A39}"/>
          </ac:spMkLst>
        </pc:spChg>
        <pc:spChg chg="add mod topLvl">
          <ac:chgData name="Boon Jun" userId="b9b2384c46af58b4" providerId="LiveId" clId="{9F148B80-0F84-45C5-8623-19582B4AA918}" dt="2020-02-10T06:13:20.293" v="599" actId="12789"/>
          <ac:spMkLst>
            <pc:docMk/>
            <pc:sldMk cId="3746096488" sldId="259"/>
            <ac:spMk id="33" creationId="{612D2671-2D6E-41D1-A1AC-0A09CED8FE84}"/>
          </ac:spMkLst>
        </pc:spChg>
        <pc:spChg chg="mod topLvl">
          <ac:chgData name="Boon Jun" userId="b9b2384c46af58b4" providerId="LiveId" clId="{9F148B80-0F84-45C5-8623-19582B4AA918}" dt="2020-02-10T06:13:29.338" v="600" actId="12789"/>
          <ac:spMkLst>
            <pc:docMk/>
            <pc:sldMk cId="3746096488" sldId="259"/>
            <ac:spMk id="35" creationId="{03477E2C-AE59-40EF-BDA7-AD26F3978304}"/>
          </ac:spMkLst>
        </pc:spChg>
        <pc:spChg chg="mod topLvl">
          <ac:chgData name="Boon Jun" userId="b9b2384c46af58b4" providerId="LiveId" clId="{9F148B80-0F84-45C5-8623-19582B4AA918}" dt="2020-02-10T06:13:43.301" v="604" actId="1036"/>
          <ac:spMkLst>
            <pc:docMk/>
            <pc:sldMk cId="3746096488" sldId="259"/>
            <ac:spMk id="36" creationId="{1787EE2D-CD12-4F53-A8C3-97E2D24C7ABE}"/>
          </ac:spMkLst>
        </pc:spChg>
        <pc:spChg chg="add del mod">
          <ac:chgData name="Boon Jun" userId="b9b2384c46af58b4" providerId="LiveId" clId="{9F148B80-0F84-45C5-8623-19582B4AA918}" dt="2020-02-09T16:13:31.789" v="268" actId="478"/>
          <ac:spMkLst>
            <pc:docMk/>
            <pc:sldMk cId="3746096488" sldId="259"/>
            <ac:spMk id="37" creationId="{47776325-3AC6-42AD-9B90-E136E0DD4EC3}"/>
          </ac:spMkLst>
        </pc:spChg>
        <pc:spChg chg="add del mod">
          <ac:chgData name="Boon Jun" userId="b9b2384c46af58b4" providerId="LiveId" clId="{9F148B80-0F84-45C5-8623-19582B4AA918}" dt="2020-02-09T16:13:29.678" v="267" actId="478"/>
          <ac:spMkLst>
            <pc:docMk/>
            <pc:sldMk cId="3746096488" sldId="259"/>
            <ac:spMk id="38" creationId="{A922C824-E34E-4174-A898-9ACF7CF872CE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39" creationId="{4A90D4D1-B0BE-4F02-B5EB-DCAAF0DCF6B3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0" creationId="{8F1B12C2-EF06-4125-B4E9-153CF199ACE3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1" creationId="{5C7847F8-9F77-402C-86D4-D63B56D497D0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2" creationId="{F84C77E3-37A4-4296-88CC-211BCF525D1B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3" creationId="{2390D76B-EBA1-4D5C-9123-7FF664B6D0EE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4" creationId="{3C1C8036-8A80-4733-BEA0-0E5E0894AF51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5" creationId="{677D7604-F728-4A7F-B1F4-2146193D6659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6" creationId="{9E0065DB-1F9E-4922-A043-92BF54691C4B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7" creationId="{393B4EF7-04C1-4097-B69A-D75391212109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8" creationId="{C156F3CF-73C5-43D8-846B-5CCDB56CA679}"/>
          </ac:spMkLst>
        </pc:spChg>
        <pc:spChg chg="add mod">
          <ac:chgData name="Boon Jun" userId="b9b2384c46af58b4" providerId="LiveId" clId="{9F148B80-0F84-45C5-8623-19582B4AA918}" dt="2020-02-10T06:19:30.706" v="738" actId="1076"/>
          <ac:spMkLst>
            <pc:docMk/>
            <pc:sldMk cId="3746096488" sldId="259"/>
            <ac:spMk id="49" creationId="{0881D1BF-F847-43E7-88B8-3BCA086398C8}"/>
          </ac:spMkLst>
        </pc:spChg>
        <pc:spChg chg="add mod">
          <ac:chgData name="Boon Jun" userId="b9b2384c46af58b4" providerId="LiveId" clId="{9F148B80-0F84-45C5-8623-19582B4AA918}" dt="2020-02-10T06:17:48.737" v="627" actId="164"/>
          <ac:spMkLst>
            <pc:docMk/>
            <pc:sldMk cId="3746096488" sldId="259"/>
            <ac:spMk id="50" creationId="{ABA80488-D4B5-4881-A2B1-8CD907724DED}"/>
          </ac:spMkLst>
        </pc:spChg>
        <pc:spChg chg="add mod">
          <ac:chgData name="Boon Jun" userId="b9b2384c46af58b4" providerId="LiveId" clId="{9F148B80-0F84-45C5-8623-19582B4AA918}" dt="2020-02-09T16:27:02.142" v="481" actId="164"/>
          <ac:spMkLst>
            <pc:docMk/>
            <pc:sldMk cId="3746096488" sldId="259"/>
            <ac:spMk id="51" creationId="{32945E5A-C7B2-4C00-80A2-93C869309405}"/>
          </ac:spMkLst>
        </pc:spChg>
        <pc:spChg chg="add mod">
          <ac:chgData name="Boon Jun" userId="b9b2384c46af58b4" providerId="LiveId" clId="{9F148B80-0F84-45C5-8623-19582B4AA918}" dt="2020-02-09T16:31:37.050" v="573" actId="1037"/>
          <ac:spMkLst>
            <pc:docMk/>
            <pc:sldMk cId="3746096488" sldId="259"/>
            <ac:spMk id="55" creationId="{3B9E9728-BD76-4FF1-998D-6A92FB8910D0}"/>
          </ac:spMkLst>
        </pc:spChg>
        <pc:grpChg chg="add del mod topLvl">
          <ac:chgData name="Boon Jun" userId="b9b2384c46af58b4" providerId="LiveId" clId="{9F148B80-0F84-45C5-8623-19582B4AA918}" dt="2020-02-10T06:13:10.173" v="598" actId="165"/>
          <ac:grpSpMkLst>
            <pc:docMk/>
            <pc:sldMk cId="3746096488" sldId="259"/>
            <ac:grpSpMk id="4" creationId="{C324A37F-74DC-49D8-A998-B26A87AFDA8E}"/>
          </ac:grpSpMkLst>
        </pc:grpChg>
        <pc:grpChg chg="add mod">
          <ac:chgData name="Boon Jun" userId="b9b2384c46af58b4" providerId="LiveId" clId="{9F148B80-0F84-45C5-8623-19582B4AA918}" dt="2020-02-10T06:19:36.453" v="739" actId="1076"/>
          <ac:grpSpMkLst>
            <pc:docMk/>
            <pc:sldMk cId="3746096488" sldId="259"/>
            <ac:grpSpMk id="5" creationId="{B00F6EE0-48BD-4443-9F92-59CBD04D87A5}"/>
          </ac:grpSpMkLst>
        </pc:grpChg>
        <pc:grpChg chg="add mod">
          <ac:chgData name="Boon Jun" userId="b9b2384c46af58b4" providerId="LiveId" clId="{9F148B80-0F84-45C5-8623-19582B4AA918}" dt="2020-02-09T16:31:53.428" v="575" actId="1076"/>
          <ac:grpSpMkLst>
            <pc:docMk/>
            <pc:sldMk cId="3746096488" sldId="259"/>
            <ac:grpSpMk id="8" creationId="{82177E13-B770-476E-92E0-0C205EA97C83}"/>
          </ac:grpSpMkLst>
        </pc:grpChg>
        <pc:grpChg chg="add del mod">
          <ac:chgData name="Boon Jun" userId="b9b2384c46af58b4" providerId="LiveId" clId="{9F148B80-0F84-45C5-8623-19582B4AA918}" dt="2020-02-10T06:12:47.921" v="595" actId="165"/>
          <ac:grpSpMkLst>
            <pc:docMk/>
            <pc:sldMk cId="3746096488" sldId="259"/>
            <ac:grpSpMk id="9" creationId="{DD21F884-1AC3-4516-B73C-09D37637CCE1}"/>
          </ac:grpSpMkLst>
        </pc:grpChg>
        <pc:grpChg chg="add mod">
          <ac:chgData name="Boon Jun" userId="b9b2384c46af58b4" providerId="LiveId" clId="{9F148B80-0F84-45C5-8623-19582B4AA918}" dt="2020-02-09T16:23:22.669" v="445" actId="164"/>
          <ac:grpSpMkLst>
            <pc:docMk/>
            <pc:sldMk cId="3746096488" sldId="259"/>
            <ac:grpSpMk id="11" creationId="{94E025BC-6858-431E-8CF8-ACF0536ABFDF}"/>
          </ac:grpSpMkLst>
        </pc:grpChg>
        <pc:grpChg chg="add del mod">
          <ac:chgData name="Boon Jun" userId="b9b2384c46af58b4" providerId="LiveId" clId="{9F148B80-0F84-45C5-8623-19582B4AA918}" dt="2020-02-10T06:12:55.930" v="596" actId="165"/>
          <ac:grpSpMkLst>
            <pc:docMk/>
            <pc:sldMk cId="3746096488" sldId="259"/>
            <ac:grpSpMk id="15" creationId="{F4779AEE-3D86-4B4C-A93A-341203AA3CF0}"/>
          </ac:grpSpMkLst>
        </pc:grpChg>
        <pc:grpChg chg="add del mod ord">
          <ac:chgData name="Boon Jun" userId="b9b2384c46af58b4" providerId="LiveId" clId="{9F148B80-0F84-45C5-8623-19582B4AA918}" dt="2020-02-09T16:28:35.473" v="491" actId="478"/>
          <ac:grpSpMkLst>
            <pc:docMk/>
            <pc:sldMk cId="3746096488" sldId="259"/>
            <ac:grpSpMk id="18" creationId="{064D759E-68C5-4198-A30C-B491FEA3612C}"/>
          </ac:grpSpMkLst>
        </pc:grpChg>
        <pc:grpChg chg="del">
          <ac:chgData name="Boon Jun" userId="b9b2384c46af58b4" providerId="LiveId" clId="{9F148B80-0F84-45C5-8623-19582B4AA918}" dt="2020-02-09T15:56:04.889" v="126" actId="478"/>
          <ac:grpSpMkLst>
            <pc:docMk/>
            <pc:sldMk cId="3746096488" sldId="259"/>
            <ac:grpSpMk id="27" creationId="{457893AD-8B81-4217-9338-5939A5D67230}"/>
          </ac:grpSpMkLst>
        </pc:grpChg>
        <pc:grpChg chg="del">
          <ac:chgData name="Boon Jun" userId="b9b2384c46af58b4" providerId="LiveId" clId="{9F148B80-0F84-45C5-8623-19582B4AA918}" dt="2020-02-09T15:56:04.889" v="126" actId="478"/>
          <ac:grpSpMkLst>
            <pc:docMk/>
            <pc:sldMk cId="3746096488" sldId="259"/>
            <ac:grpSpMk id="28" creationId="{7CF7D480-5642-4427-A6B5-BECE88DE9CEA}"/>
          </ac:grpSpMkLst>
        </pc:grpChg>
        <pc:grpChg chg="del">
          <ac:chgData name="Boon Jun" userId="b9b2384c46af58b4" providerId="LiveId" clId="{9F148B80-0F84-45C5-8623-19582B4AA918}" dt="2020-02-09T15:56:04.889" v="126" actId="478"/>
          <ac:grpSpMkLst>
            <pc:docMk/>
            <pc:sldMk cId="3746096488" sldId="259"/>
            <ac:grpSpMk id="29" creationId="{167F73E9-DFBF-4E4D-8344-FFB57FCBBA3B}"/>
          </ac:grpSpMkLst>
        </pc:grpChg>
        <pc:grpChg chg="del">
          <ac:chgData name="Boon Jun" userId="b9b2384c46af58b4" providerId="LiveId" clId="{9F148B80-0F84-45C5-8623-19582B4AA918}" dt="2020-02-09T15:56:04.889" v="126" actId="478"/>
          <ac:grpSpMkLst>
            <pc:docMk/>
            <pc:sldMk cId="3746096488" sldId="259"/>
            <ac:grpSpMk id="30" creationId="{01DD4AC3-75ED-47FC-8637-8FAAEFD10B6A}"/>
          </ac:grpSpMkLst>
        </pc:grpChg>
        <pc:grpChg chg="add del mod topLvl">
          <ac:chgData name="Boon Jun" userId="b9b2384c46af58b4" providerId="LiveId" clId="{9F148B80-0F84-45C5-8623-19582B4AA918}" dt="2020-02-10T06:13:02.219" v="597" actId="165"/>
          <ac:grpSpMkLst>
            <pc:docMk/>
            <pc:sldMk cId="3746096488" sldId="259"/>
            <ac:grpSpMk id="34" creationId="{CB64F0AB-E377-4C4F-BC04-3ABD2689C489}"/>
          </ac:grpSpMkLst>
        </pc:grpChg>
        <pc:grpChg chg="add del mod ord">
          <ac:chgData name="Boon Jun" userId="b9b2384c46af58b4" providerId="LiveId" clId="{9F148B80-0F84-45C5-8623-19582B4AA918}" dt="2020-02-09T16:28:33.833" v="490" actId="478"/>
          <ac:grpSpMkLst>
            <pc:docMk/>
            <pc:sldMk cId="3746096488" sldId="259"/>
            <ac:grpSpMk id="52" creationId="{86AAF5FA-5CCE-4698-8475-ED3C1C6CFBF3}"/>
          </ac:grpSpMkLst>
        </pc:grpChg>
        <pc:cxnChg chg="mod">
          <ac:chgData name="Boon Jun" userId="b9b2384c46af58b4" providerId="LiveId" clId="{9F148B80-0F84-45C5-8623-19582B4AA918}" dt="2020-02-09T15:56:04.889" v="126" actId="478"/>
          <ac:cxnSpMkLst>
            <pc:docMk/>
            <pc:sldMk cId="3746096488" sldId="259"/>
            <ac:cxnSpMk id="21" creationId="{0C91DD63-C43A-477F-9581-8F5BAFED1FDC}"/>
          </ac:cxnSpMkLst>
        </pc:cxnChg>
      </pc:sldChg>
      <pc:sldChg chg="addSp delSp modSp add">
        <pc:chgData name="Boon Jun" userId="b9b2384c46af58b4" providerId="LiveId" clId="{9F148B80-0F84-45C5-8623-19582B4AA918}" dt="2020-02-10T06:38:38.105" v="931" actId="164"/>
        <pc:sldMkLst>
          <pc:docMk/>
          <pc:sldMk cId="2862181266" sldId="260"/>
        </pc:sldMkLst>
        <pc:spChg chg="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3" creationId="{E90E465A-3033-4159-ACA1-F19A702DF04B}"/>
          </ac:spMkLst>
        </pc:spChg>
        <pc:spChg chg="add 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4" creationId="{DFA25FDE-B4E6-473C-9212-FCBC25FEE979}"/>
          </ac:spMkLst>
        </pc:spChg>
        <pc:spChg chg="del">
          <ac:chgData name="Boon Jun" userId="b9b2384c46af58b4" providerId="LiveId" clId="{9F148B80-0F84-45C5-8623-19582B4AA918}" dt="2020-02-10T06:14:35.909" v="607" actId="478"/>
          <ac:spMkLst>
            <pc:docMk/>
            <pc:sldMk cId="2862181266" sldId="260"/>
            <ac:spMk id="20" creationId="{C1C1A51E-241F-4CA6-A7B0-CED67A8F5F08}"/>
          </ac:spMkLst>
        </pc:spChg>
        <pc:spChg chg="add 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25" creationId="{81885B53-3071-4F58-B08C-6B5CAF5E2F26}"/>
          </ac:spMkLst>
        </pc:spChg>
        <pc:spChg chg="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31" creationId="{53A632A5-EF3B-439A-8015-8607DD845908}"/>
          </ac:spMkLst>
        </pc:spChg>
        <pc:spChg chg="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32" creationId="{D00D21B4-3D5F-4F78-A9A9-E6AB50BB8A39}"/>
          </ac:spMkLst>
        </pc:spChg>
        <pc:spChg chg="mod">
          <ac:chgData name="Boon Jun" userId="b9b2384c46af58b4" providerId="LiveId" clId="{9F148B80-0F84-45C5-8623-19582B4AA918}" dt="2020-02-10T06:15:09.679" v="626" actId="1037"/>
          <ac:spMkLst>
            <pc:docMk/>
            <pc:sldMk cId="2862181266" sldId="260"/>
            <ac:spMk id="33" creationId="{612D2671-2D6E-41D1-A1AC-0A09CED8FE84}"/>
          </ac:spMkLst>
        </pc:spChg>
        <pc:spChg chg="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49" creationId="{0881D1BF-F847-43E7-88B8-3BCA086398C8}"/>
          </ac:spMkLst>
        </pc:spChg>
        <pc:spChg chg="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50" creationId="{ABA80488-D4B5-4881-A2B1-8CD907724DED}"/>
          </ac:spMkLst>
        </pc:spChg>
        <pc:spChg chg="del">
          <ac:chgData name="Boon Jun" userId="b9b2384c46af58b4" providerId="LiveId" clId="{9F148B80-0F84-45C5-8623-19582B4AA918}" dt="2020-02-10T06:14:37.820" v="608" actId="478"/>
          <ac:spMkLst>
            <pc:docMk/>
            <pc:sldMk cId="2862181266" sldId="260"/>
            <ac:spMk id="55" creationId="{3B9E9728-BD76-4FF1-998D-6A92FB8910D0}"/>
          </ac:spMkLst>
        </pc:spChg>
        <pc:grpChg chg="add mod">
          <ac:chgData name="Boon Jun" userId="b9b2384c46af58b4" providerId="LiveId" clId="{9F148B80-0F84-45C5-8623-19582B4AA918}" dt="2020-02-10T06:38:38.105" v="931" actId="164"/>
          <ac:grpSpMkLst>
            <pc:docMk/>
            <pc:sldMk cId="2862181266" sldId="260"/>
            <ac:grpSpMk id="5" creationId="{97135F8E-F18A-4961-B46E-F7BB3A511C54}"/>
          </ac:grpSpMkLst>
        </pc:grpChg>
        <pc:grpChg chg="del">
          <ac:chgData name="Boon Jun" userId="b9b2384c46af58b4" providerId="LiveId" clId="{9F148B80-0F84-45C5-8623-19582B4AA918}" dt="2020-02-10T06:27:15.946" v="845" actId="478"/>
          <ac:grpSpMkLst>
            <pc:docMk/>
            <pc:sldMk cId="2862181266" sldId="260"/>
            <ac:grpSpMk id="8" creationId="{82177E13-B770-476E-92E0-0C205EA97C83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32EC-C7F5-45B2-A659-1F0F4B045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38863-9812-4A83-9F8F-789AC9164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B6956-D7B2-4709-81DA-F0A039EE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10/2/2020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2EAA3-40C8-411B-88F9-D66C2998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A8D6-D646-4768-B654-4FB41DFC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870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03A3-75DB-4EB7-857B-43F65FAA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5903E-8524-4CD3-9AE4-033107E71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D355-7417-43B1-A1AC-8F9282933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10/2/2020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76E0B-89D7-4333-AB53-972EDB0F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1E9DF-18C3-44C9-B4EF-2CD6183F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902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A9EE93-EB16-45A5-B16D-A812EB127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E7C98-D865-4983-ABEB-8FF16D1C6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F8995-DF28-45C4-9C25-CE55479E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10/2/2020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46909-0A78-48E3-A2A9-2C9BB677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5300A-D9D5-43E4-8177-A856982F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15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DC7C-FF5D-4FCE-910D-2F08F7E2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F369-D1F4-4DDF-9856-33A7C02CA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CF96-C409-4CB1-BDA2-3357FD18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10/2/2020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C5872-8FAD-4C6B-B0AF-1D1D2F9E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E28D0-BCFB-467F-9E0B-A145789C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396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2AA4C-EE19-4977-9140-B46AC355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3DA52-0201-4321-9C63-9C7D7C66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D9C2D-AA0C-476C-B6F3-A99B66B8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10/2/2020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B8710-197C-418A-8C7B-A3C39EFE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95D59-C14D-4E5A-9031-D5D9F4C9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160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CD69-20CB-4989-AA2A-B32D7096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C1120-0C2E-46A6-98E8-4314674EC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D0D38-FF76-47F5-AEFD-8B383A018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A93E8-0F90-4932-87C5-D123A3AD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10/2/2020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7AFEB-146D-4D8B-AE61-1295A26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6DC1F-A96B-4B14-A161-F0F57CDA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73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1D9D-8A02-4FFE-8596-6CBF125B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102E0-14C4-4AC1-8844-DA86DF115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6E777-F9B2-46B9-9FCD-65D3B5091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B607B-BFBC-4D71-AC4A-667210BF2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B9437-C127-413E-8DC9-88F1B4E1D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B578C3-51FA-41AB-946A-73067185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10/2/2020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830BE-2098-4930-818C-7A86D6A1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E6999-993D-4719-8AB3-D54CC0F4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249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18FA-F4FF-4AC5-95E6-F83E169E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3B668-F919-4DF6-B997-04074B6E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10/2/2020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38047-B0E6-4690-B98E-9A60CACB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F9129-62D2-4B46-82D7-7E8ABCBD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769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1A378-3080-4A7F-AE85-392F660F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10/2/2020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F6AD7-5938-4D2A-A4B8-AF9FC792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C73B6-89C1-46E1-8572-C6FAEC0D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036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A6C0-C5B5-446C-B540-C5DD4FBE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2AC3D-E4D5-47AC-A313-D03119E4D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D1A76-4255-42DC-B55F-AEB8CCB49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A9C4E-CDF4-4E36-9413-4555160B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10/2/2020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25D4C-4C2A-4CEC-9A56-159E68EB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C3752-8E6D-4C94-B7B4-134B5BC7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201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329A-F458-4BB0-B881-94A4594B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F76C11-A548-4A29-8AF4-1FC7B5249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F7499-E839-41A6-9813-9B13DDD53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DFAB8-9E20-43AE-8613-F863A377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10/2/2020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70961-263D-41B1-A93F-9F6BC3E4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CF012-8364-4652-9232-A55F2131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335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B0124-DC08-4EFE-9CE5-B3729638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C57E5-C1AC-4FF1-819F-9A0EFA601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3915-F2E0-45A3-922B-5223560E9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960D6-B357-4E61-B05B-B12515D9341B}" type="datetimeFigureOut">
              <a:rPr lang="en-SG" smtClean="0"/>
              <a:t>10/2/2020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2BC31-2656-40A7-81F2-CCB0A0A8A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112E1-5071-4D6B-9978-7C42A73C0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566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352" y="908791"/>
            <a:ext cx="10189296" cy="344825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CHICAGO</a:t>
            </a:r>
            <a:r>
              <a:rPr lang="en-SG" dirty="0">
                <a:solidFill>
                  <a:srgbClr val="EC343F"/>
                </a:solidFill>
                <a:latin typeface="Gotham Black" panose="02000603040000020004" pitchFamily="2" charset="0"/>
              </a:rPr>
              <a:t> </a:t>
            </a:r>
            <a:br>
              <a:rPr lang="en-SG" dirty="0">
                <a:solidFill>
                  <a:srgbClr val="EC343F"/>
                </a:solidFill>
                <a:latin typeface="Gotham Black" panose="02000603040000020004" pitchFamily="2" charset="0"/>
              </a:rPr>
            </a:br>
            <a:r>
              <a:rPr lang="en-SG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  <a:t>WEST NILE VIRUS</a:t>
            </a:r>
            <a:br>
              <a:rPr lang="en-SG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</a:br>
            <a:r>
              <a:rPr lang="en-SG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  <a:t>CONTROL PLAN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2A3B72F5-282A-479A-97A4-317E643BF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079" y="4222749"/>
            <a:ext cx="2705841" cy="270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1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INTRODUCTION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E465A-3033-4159-ACA1-F19A702DF04B}"/>
              </a:ext>
            </a:extLst>
          </p:cNvPr>
          <p:cNvSpPr txBox="1"/>
          <p:nvPr/>
        </p:nvSpPr>
        <p:spPr>
          <a:xfrm>
            <a:off x="436202" y="628737"/>
            <a:ext cx="6472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  <a:latin typeface="Gotham Black" panose="02000603040000020004" pitchFamily="2" charset="0"/>
              </a:rPr>
              <a:t>WHAT IS WEST NILE VIRUS (WNV)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DD4AC3-75ED-47FC-8637-8FAAEFD10B6A}"/>
              </a:ext>
            </a:extLst>
          </p:cNvPr>
          <p:cNvGrpSpPr/>
          <p:nvPr/>
        </p:nvGrpSpPr>
        <p:grpSpPr>
          <a:xfrm>
            <a:off x="634072" y="2258943"/>
            <a:ext cx="2694348" cy="2544607"/>
            <a:chOff x="557872" y="2258943"/>
            <a:chExt cx="2694348" cy="2544607"/>
          </a:xfrm>
        </p:grpSpPr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E1409364-DDA9-4E43-978F-60FE1B581F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49" t="16514" r="15970" b="19314"/>
            <a:stretch/>
          </p:blipFill>
          <p:spPr>
            <a:xfrm>
              <a:off x="1143232" y="2258943"/>
              <a:ext cx="1410058" cy="135701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5BFAF3-8DCE-4CDB-84F4-9BACEA38E558}"/>
                </a:ext>
              </a:extLst>
            </p:cNvPr>
            <p:cNvSpPr txBox="1"/>
            <p:nvPr/>
          </p:nvSpPr>
          <p:spPr>
            <a:xfrm>
              <a:off x="557872" y="3880220"/>
              <a:ext cx="26943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Leading cause of mosquito borne disease in USA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7F73E9-DFBF-4E4D-8344-FFB57FCBBA3B}"/>
              </a:ext>
            </a:extLst>
          </p:cNvPr>
          <p:cNvGrpSpPr/>
          <p:nvPr/>
        </p:nvGrpSpPr>
        <p:grpSpPr>
          <a:xfrm>
            <a:off x="3385249" y="2428764"/>
            <a:ext cx="2694348" cy="2204964"/>
            <a:chOff x="3129576" y="2258943"/>
            <a:chExt cx="2694348" cy="220496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0971A60-63B2-4465-B7D1-B50D0BFA922E}"/>
                </a:ext>
              </a:extLst>
            </p:cNvPr>
            <p:cNvGrpSpPr/>
            <p:nvPr/>
          </p:nvGrpSpPr>
          <p:grpSpPr>
            <a:xfrm>
              <a:off x="3949700" y="2258943"/>
              <a:ext cx="1371600" cy="1303940"/>
              <a:chOff x="4927600" y="2313675"/>
              <a:chExt cx="1371600" cy="1303940"/>
            </a:xfrm>
          </p:grpSpPr>
          <p:pic>
            <p:nvPicPr>
              <p:cNvPr id="10" name="Graphic 9" descr="Sun">
                <a:extLst>
                  <a:ext uri="{FF2B5EF4-FFF2-40B4-BE49-F238E27FC236}">
                    <a16:creationId xmlns:a16="http://schemas.microsoft.com/office/drawing/2014/main" id="{AAEDB981-ECFC-4BD8-9A4A-051D167ED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927600" y="231367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Graphic 11" descr="Leaf">
                <a:extLst>
                  <a:ext uri="{FF2B5EF4-FFF2-40B4-BE49-F238E27FC236}">
                    <a16:creationId xmlns:a16="http://schemas.microsoft.com/office/drawing/2014/main" id="{DA77C069-FC41-4F82-B716-93F803385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84800" y="2703215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70EFA9-314F-46F6-93F9-FC52919B0A2F}"/>
                </a:ext>
              </a:extLst>
            </p:cNvPr>
            <p:cNvSpPr txBox="1"/>
            <p:nvPr/>
          </p:nvSpPr>
          <p:spPr>
            <a:xfrm>
              <a:off x="3129576" y="3817576"/>
              <a:ext cx="2694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Summer 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through fall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F7D480-5642-4427-A6B5-BECE88DE9CEA}"/>
              </a:ext>
            </a:extLst>
          </p:cNvPr>
          <p:cNvGrpSpPr/>
          <p:nvPr/>
        </p:nvGrpSpPr>
        <p:grpSpPr>
          <a:xfrm>
            <a:off x="6136426" y="2471634"/>
            <a:ext cx="2694348" cy="2119224"/>
            <a:chOff x="5796214" y="2403700"/>
            <a:chExt cx="2694348" cy="211922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DB3128A-7B3D-4A7B-8577-2F458E35E8E8}"/>
                </a:ext>
              </a:extLst>
            </p:cNvPr>
            <p:cNvGrpSpPr/>
            <p:nvPr/>
          </p:nvGrpSpPr>
          <p:grpSpPr>
            <a:xfrm>
              <a:off x="6621624" y="2403700"/>
              <a:ext cx="1043529" cy="1043529"/>
              <a:chOff x="6615635" y="2316685"/>
              <a:chExt cx="1043529" cy="1043529"/>
            </a:xfrm>
          </p:grpSpPr>
          <p:pic>
            <p:nvPicPr>
              <p:cNvPr id="16" name="Graphic 15" descr="Needle">
                <a:extLst>
                  <a:ext uri="{FF2B5EF4-FFF2-40B4-BE49-F238E27FC236}">
                    <a16:creationId xmlns:a16="http://schemas.microsoft.com/office/drawing/2014/main" id="{A9EFC9A5-4352-414B-8EC1-9C93D9C250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680200" y="238125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D9BDAA2-0FEC-451A-A969-2D365B4D63A0}"/>
                  </a:ext>
                </a:extLst>
              </p:cNvPr>
              <p:cNvGrpSpPr/>
              <p:nvPr/>
            </p:nvGrpSpPr>
            <p:grpSpPr>
              <a:xfrm>
                <a:off x="6615635" y="2316685"/>
                <a:ext cx="1043529" cy="1043529"/>
                <a:chOff x="6572250" y="1962150"/>
                <a:chExt cx="1440000" cy="144000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1714192C-7A53-4ED5-970E-9DA8EA95651A}"/>
                    </a:ext>
                  </a:extLst>
                </p:cNvPr>
                <p:cNvSpPr/>
                <p:nvPr/>
              </p:nvSpPr>
              <p:spPr>
                <a:xfrm>
                  <a:off x="6572250" y="1962150"/>
                  <a:ext cx="1440000" cy="1440000"/>
                </a:xfrm>
                <a:prstGeom prst="ellipse">
                  <a:avLst/>
                </a:prstGeom>
                <a:noFill/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0C91DD63-C43A-477F-9581-8F5BAFED1FDC}"/>
                    </a:ext>
                  </a:extLst>
                </p:cNvPr>
                <p:cNvCxnSpPr>
                  <a:stCxn id="19" idx="1"/>
                  <a:endCxn id="19" idx="5"/>
                </p:cNvCxnSpPr>
                <p:nvPr/>
              </p:nvCxnSpPr>
              <p:spPr>
                <a:xfrm>
                  <a:off x="6783133" y="2173033"/>
                  <a:ext cx="1018234" cy="1018234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A22E58-2450-4AC2-9E61-7DBE96D6B3D7}"/>
                </a:ext>
              </a:extLst>
            </p:cNvPr>
            <p:cNvSpPr txBox="1"/>
            <p:nvPr/>
          </p:nvSpPr>
          <p:spPr>
            <a:xfrm>
              <a:off x="5796214" y="3876593"/>
              <a:ext cx="2694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No vaccine,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No medications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7893AD-8B81-4217-9338-5939A5D67230}"/>
              </a:ext>
            </a:extLst>
          </p:cNvPr>
          <p:cNvGrpSpPr/>
          <p:nvPr/>
        </p:nvGrpSpPr>
        <p:grpSpPr>
          <a:xfrm>
            <a:off x="8887602" y="2692775"/>
            <a:ext cx="2694348" cy="1676942"/>
            <a:chOff x="8811402" y="2509965"/>
            <a:chExt cx="2694348" cy="167694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451F93-22AA-4F81-A8D5-4E864E0A51D1}"/>
                </a:ext>
              </a:extLst>
            </p:cNvPr>
            <p:cNvSpPr txBox="1"/>
            <p:nvPr/>
          </p:nvSpPr>
          <p:spPr>
            <a:xfrm>
              <a:off x="9060114" y="2509965"/>
              <a:ext cx="21969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800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1 </a:t>
              </a:r>
              <a:r>
                <a:rPr lang="en-SG" sz="3600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IN</a:t>
              </a:r>
              <a:r>
                <a:rPr lang="en-SG" sz="4800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 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1B8F9A0-B1E1-4888-BE55-2016914C4E56}"/>
                </a:ext>
              </a:extLst>
            </p:cNvPr>
            <p:cNvSpPr txBox="1"/>
            <p:nvPr/>
          </p:nvSpPr>
          <p:spPr>
            <a:xfrm>
              <a:off x="8811402" y="3817575"/>
              <a:ext cx="2694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Developed symptoms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796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7976" y="1809751"/>
            <a:ext cx="6136048" cy="243299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PROBLEM STATEMENT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44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DATASETS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E465A-3033-4159-ACA1-F19A702DF04B}"/>
              </a:ext>
            </a:extLst>
          </p:cNvPr>
          <p:cNvSpPr txBox="1"/>
          <p:nvPr/>
        </p:nvSpPr>
        <p:spPr>
          <a:xfrm>
            <a:off x="1523702" y="1278523"/>
            <a:ext cx="2160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  <a:t>TRAIN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A632A5-EF3B-439A-8015-8607DD845908}"/>
              </a:ext>
            </a:extLst>
          </p:cNvPr>
          <p:cNvSpPr txBox="1"/>
          <p:nvPr/>
        </p:nvSpPr>
        <p:spPr>
          <a:xfrm>
            <a:off x="1583901" y="1985902"/>
            <a:ext cx="20405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10506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0D21B4-3D5F-4F78-A9A9-E6AB50BB8A39}"/>
              </a:ext>
            </a:extLst>
          </p:cNvPr>
          <p:cNvSpPr txBox="1"/>
          <p:nvPr/>
        </p:nvSpPr>
        <p:spPr>
          <a:xfrm>
            <a:off x="1606762" y="2736883"/>
            <a:ext cx="199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Observations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2D2671-2D6E-41D1-A1AC-0A09CED8FE84}"/>
              </a:ext>
            </a:extLst>
          </p:cNvPr>
          <p:cNvSpPr txBox="1"/>
          <p:nvPr/>
        </p:nvSpPr>
        <p:spPr>
          <a:xfrm>
            <a:off x="8245539" y="1278523"/>
            <a:ext cx="2160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  <a:t>TEST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477E2C-AE59-40EF-BDA7-AD26F3978304}"/>
              </a:ext>
            </a:extLst>
          </p:cNvPr>
          <p:cNvSpPr txBox="1"/>
          <p:nvPr/>
        </p:nvSpPr>
        <p:spPr>
          <a:xfrm>
            <a:off x="8135385" y="1985902"/>
            <a:ext cx="2381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116293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87EE2D-CD12-4F53-A8C3-97E2D24C7ABE}"/>
              </a:ext>
            </a:extLst>
          </p:cNvPr>
          <p:cNvSpPr txBox="1"/>
          <p:nvPr/>
        </p:nvSpPr>
        <p:spPr>
          <a:xfrm>
            <a:off x="8328597" y="2736883"/>
            <a:ext cx="199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Observations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177E13-B770-476E-92E0-0C205EA97C83}"/>
              </a:ext>
            </a:extLst>
          </p:cNvPr>
          <p:cNvGrpSpPr/>
          <p:nvPr/>
        </p:nvGrpSpPr>
        <p:grpSpPr>
          <a:xfrm>
            <a:off x="4736774" y="1009768"/>
            <a:ext cx="2651790" cy="3498280"/>
            <a:chOff x="4322586" y="2537304"/>
            <a:chExt cx="3902740" cy="349828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A90D4D1-B0BE-4F02-B5EB-DCAAF0DCF6B3}"/>
                </a:ext>
              </a:extLst>
            </p:cNvPr>
            <p:cNvSpPr txBox="1"/>
            <p:nvPr/>
          </p:nvSpPr>
          <p:spPr>
            <a:xfrm>
              <a:off x="5580326" y="2537304"/>
              <a:ext cx="11710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DATE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1B12C2-EF06-4125-B4E9-153CF199ACE3}"/>
                </a:ext>
              </a:extLst>
            </p:cNvPr>
            <p:cNvSpPr txBox="1"/>
            <p:nvPr/>
          </p:nvSpPr>
          <p:spPr>
            <a:xfrm>
              <a:off x="5266660" y="289522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ADDRESS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C7847F8-9F77-402C-86D4-D63B56D497D0}"/>
                </a:ext>
              </a:extLst>
            </p:cNvPr>
            <p:cNvSpPr txBox="1"/>
            <p:nvPr/>
          </p:nvSpPr>
          <p:spPr>
            <a:xfrm>
              <a:off x="5266660" y="325314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SPECIES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84C77E3-37A4-4296-88CC-211BCF525D1B}"/>
                </a:ext>
              </a:extLst>
            </p:cNvPr>
            <p:cNvSpPr txBox="1"/>
            <p:nvPr/>
          </p:nvSpPr>
          <p:spPr>
            <a:xfrm>
              <a:off x="5266660" y="361106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BLOCK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390D76B-EBA1-4D5C-9123-7FF664B6D0EE}"/>
                </a:ext>
              </a:extLst>
            </p:cNvPr>
            <p:cNvSpPr txBox="1"/>
            <p:nvPr/>
          </p:nvSpPr>
          <p:spPr>
            <a:xfrm>
              <a:off x="5266660" y="396898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STREET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1C8036-8A80-4733-BEA0-0E5E0894AF51}"/>
                </a:ext>
              </a:extLst>
            </p:cNvPr>
            <p:cNvSpPr txBox="1"/>
            <p:nvPr/>
          </p:nvSpPr>
          <p:spPr>
            <a:xfrm>
              <a:off x="5266660" y="432690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TRAP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77D7604-F728-4A7F-B1F4-2146193D6659}"/>
                </a:ext>
              </a:extLst>
            </p:cNvPr>
            <p:cNvSpPr txBox="1"/>
            <p:nvPr/>
          </p:nvSpPr>
          <p:spPr>
            <a:xfrm>
              <a:off x="4322587" y="4684824"/>
              <a:ext cx="390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ADDRESS NUM &amp; STREET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E0065DB-1F9E-4922-A043-92BF54691C4B}"/>
                </a:ext>
              </a:extLst>
            </p:cNvPr>
            <p:cNvSpPr txBox="1"/>
            <p:nvPr/>
          </p:nvSpPr>
          <p:spPr>
            <a:xfrm>
              <a:off x="4322587" y="5042744"/>
              <a:ext cx="390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LATITUDE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93B4EF7-04C1-4097-B69A-D75391212109}"/>
                </a:ext>
              </a:extLst>
            </p:cNvPr>
            <p:cNvSpPr txBox="1"/>
            <p:nvPr/>
          </p:nvSpPr>
          <p:spPr>
            <a:xfrm>
              <a:off x="4322586" y="5400664"/>
              <a:ext cx="390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LONGITUDE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6F3CF-73C5-43D8-846B-5CCDB56CA679}"/>
                </a:ext>
              </a:extLst>
            </p:cNvPr>
            <p:cNvSpPr txBox="1"/>
            <p:nvPr/>
          </p:nvSpPr>
          <p:spPr>
            <a:xfrm>
              <a:off x="4322586" y="5758585"/>
              <a:ext cx="390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ADDRESS ACCURACY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00F6EE0-48BD-4443-9F92-59CBD04D87A5}"/>
              </a:ext>
            </a:extLst>
          </p:cNvPr>
          <p:cNvGrpSpPr/>
          <p:nvPr/>
        </p:nvGrpSpPr>
        <p:grpSpPr>
          <a:xfrm>
            <a:off x="1569526" y="4006412"/>
            <a:ext cx="2216690" cy="678177"/>
            <a:chOff x="1455959" y="3719239"/>
            <a:chExt cx="2216690" cy="67817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881D1BF-F847-43E7-88B8-3BCA086398C8}"/>
                </a:ext>
              </a:extLst>
            </p:cNvPr>
            <p:cNvSpPr txBox="1"/>
            <p:nvPr/>
          </p:nvSpPr>
          <p:spPr>
            <a:xfrm>
              <a:off x="1455959" y="3719239"/>
              <a:ext cx="2216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NUM MOSQUITO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A80488-D4B5-4881-A2B1-8CD907724DED}"/>
                </a:ext>
              </a:extLst>
            </p:cNvPr>
            <p:cNvSpPr txBox="1"/>
            <p:nvPr/>
          </p:nvSpPr>
          <p:spPr>
            <a:xfrm>
              <a:off x="1455959" y="4089639"/>
              <a:ext cx="2216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WNV PRESENT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1C1A51E-241F-4CA6-A7B0-CED67A8F5F08}"/>
              </a:ext>
            </a:extLst>
          </p:cNvPr>
          <p:cNvSpPr/>
          <p:nvPr/>
        </p:nvSpPr>
        <p:spPr>
          <a:xfrm>
            <a:off x="463550" y="266700"/>
            <a:ext cx="7188200" cy="5365749"/>
          </a:xfrm>
          <a:prstGeom prst="ellipse">
            <a:avLst/>
          </a:prstGeom>
          <a:noFill/>
          <a:ln w="28575">
            <a:solidFill>
              <a:srgbClr val="356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B9E9728-BD76-4FF1-998D-6A92FB8910D0}"/>
              </a:ext>
            </a:extLst>
          </p:cNvPr>
          <p:cNvSpPr/>
          <p:nvPr/>
        </p:nvSpPr>
        <p:spPr>
          <a:xfrm>
            <a:off x="4380005" y="264727"/>
            <a:ext cx="7275297" cy="5365749"/>
          </a:xfrm>
          <a:prstGeom prst="ellipse">
            <a:avLst/>
          </a:prstGeom>
          <a:noFill/>
          <a:ln w="28575">
            <a:solidFill>
              <a:srgbClr val="EC3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7B650D-4EDA-409C-99F3-DB7B2972DDE5}"/>
              </a:ext>
            </a:extLst>
          </p:cNvPr>
          <p:cNvSpPr txBox="1"/>
          <p:nvPr/>
        </p:nvSpPr>
        <p:spPr>
          <a:xfrm>
            <a:off x="1500264" y="3193470"/>
            <a:ext cx="221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2007,2009,2011,2013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A89644-4198-45D3-8EB0-426E2A16137E}"/>
              </a:ext>
            </a:extLst>
          </p:cNvPr>
          <p:cNvSpPr txBox="1"/>
          <p:nvPr/>
        </p:nvSpPr>
        <p:spPr>
          <a:xfrm>
            <a:off x="8217666" y="3193470"/>
            <a:ext cx="221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2008,2010,2012,2014</a:t>
            </a:r>
          </a:p>
        </p:txBody>
      </p:sp>
    </p:spTree>
    <p:extLst>
      <p:ext uri="{BB962C8B-B14F-4D97-AF65-F5344CB8AC3E}">
        <p14:creationId xmlns:p14="http://schemas.microsoft.com/office/powerpoint/2010/main" val="374609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DATASETS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2D2671-2D6E-41D1-A1AC-0A09CED8FE84}"/>
              </a:ext>
            </a:extLst>
          </p:cNvPr>
          <p:cNvSpPr txBox="1"/>
          <p:nvPr/>
        </p:nvSpPr>
        <p:spPr>
          <a:xfrm>
            <a:off x="8165479" y="1278522"/>
            <a:ext cx="2381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  <a:t>SPRAY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477E2C-AE59-40EF-BDA7-AD26F3978304}"/>
              </a:ext>
            </a:extLst>
          </p:cNvPr>
          <p:cNvSpPr txBox="1"/>
          <p:nvPr/>
        </p:nvSpPr>
        <p:spPr>
          <a:xfrm>
            <a:off x="8135385" y="1985902"/>
            <a:ext cx="2381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116293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87EE2D-CD12-4F53-A8C3-97E2D24C7ABE}"/>
              </a:ext>
            </a:extLst>
          </p:cNvPr>
          <p:cNvSpPr txBox="1"/>
          <p:nvPr/>
        </p:nvSpPr>
        <p:spPr>
          <a:xfrm>
            <a:off x="8328597" y="2736883"/>
            <a:ext cx="199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Observations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135F8E-F18A-4961-B46E-F7BB3A511C54}"/>
              </a:ext>
            </a:extLst>
          </p:cNvPr>
          <p:cNvGrpSpPr/>
          <p:nvPr/>
        </p:nvGrpSpPr>
        <p:grpSpPr>
          <a:xfrm>
            <a:off x="731788" y="1278523"/>
            <a:ext cx="4534446" cy="3555096"/>
            <a:chOff x="731788" y="1278523"/>
            <a:chExt cx="4534446" cy="35550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0E465A-3033-4159-ACA1-F19A702DF04B}"/>
                </a:ext>
              </a:extLst>
            </p:cNvPr>
            <p:cNvSpPr txBox="1"/>
            <p:nvPr/>
          </p:nvSpPr>
          <p:spPr>
            <a:xfrm>
              <a:off x="1347419" y="1278523"/>
              <a:ext cx="330318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gradFill>
                    <a:gsLst>
                      <a:gs pos="0">
                        <a:srgbClr val="35609A"/>
                      </a:gs>
                      <a:gs pos="100000">
                        <a:srgbClr val="EC343F"/>
                      </a:gs>
                    </a:gsLst>
                    <a:lin ang="0" scaled="1"/>
                  </a:gradFill>
                  <a:latin typeface="Gotham Black" panose="02000603040000020004" pitchFamily="2" charset="0"/>
                </a:rPr>
                <a:t>WEATHER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A632A5-EF3B-439A-8015-8607DD845908}"/>
                </a:ext>
              </a:extLst>
            </p:cNvPr>
            <p:cNvSpPr txBox="1"/>
            <p:nvPr/>
          </p:nvSpPr>
          <p:spPr>
            <a:xfrm>
              <a:off x="1172223" y="1985902"/>
              <a:ext cx="36535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2007 - 2014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00D21B4-3D5F-4F78-A9A9-E6AB50BB8A39}"/>
                </a:ext>
              </a:extLst>
            </p:cNvPr>
            <p:cNvSpPr txBox="1"/>
            <p:nvPr/>
          </p:nvSpPr>
          <p:spPr>
            <a:xfrm>
              <a:off x="1618951" y="2732925"/>
              <a:ext cx="2760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NOAA weather data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881D1BF-F847-43E7-88B8-3BCA086398C8}"/>
                </a:ext>
              </a:extLst>
            </p:cNvPr>
            <p:cNvSpPr txBox="1"/>
            <p:nvPr/>
          </p:nvSpPr>
          <p:spPr>
            <a:xfrm>
              <a:off x="1890665" y="3213556"/>
              <a:ext cx="2216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22 weather features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A80488-D4B5-4881-A2B1-8CD907724DED}"/>
                </a:ext>
              </a:extLst>
            </p:cNvPr>
            <p:cNvSpPr txBox="1"/>
            <p:nvPr/>
          </p:nvSpPr>
          <p:spPr>
            <a:xfrm>
              <a:off x="1890665" y="3672652"/>
              <a:ext cx="221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2 Stations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A25FDE-B4E6-473C-9212-FCBC25FEE979}"/>
                </a:ext>
              </a:extLst>
            </p:cNvPr>
            <p:cNvSpPr/>
            <p:nvPr/>
          </p:nvSpPr>
          <p:spPr>
            <a:xfrm>
              <a:off x="731788" y="4159080"/>
              <a:ext cx="45344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1) CHICAGO O'HARE INTERNATIONAL AIRPORT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885B53-3071-4F58-B08C-6B5CAF5E2F26}"/>
                </a:ext>
              </a:extLst>
            </p:cNvPr>
            <p:cNvSpPr/>
            <p:nvPr/>
          </p:nvSpPr>
          <p:spPr>
            <a:xfrm>
              <a:off x="1411108" y="4525842"/>
              <a:ext cx="317580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2) CHICAGO MIDWAY INTL ARPT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18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95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Gotham Black</vt:lpstr>
      <vt:lpstr>Gotham Bold</vt:lpstr>
      <vt:lpstr>Gotham Book</vt:lpstr>
      <vt:lpstr>Office Theme</vt:lpstr>
      <vt:lpstr>CHICAGO  WEST NILE VIRUS CONTROL PLAN</vt:lpstr>
      <vt:lpstr>INTRODUCTION</vt:lpstr>
      <vt:lpstr>PROBLEM STATEMENT</vt:lpstr>
      <vt:lpstr>DATASETS</vt:lpstr>
      <vt:lpstr>DATASETS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 WEST NILE VIRUS CONTROL PLAN</dc:title>
  <dc:creator>Boon Jun</dc:creator>
  <cp:lastModifiedBy>Boon Jun</cp:lastModifiedBy>
  <cp:revision>4</cp:revision>
  <dcterms:created xsi:type="dcterms:W3CDTF">2020-02-09T15:10:05Z</dcterms:created>
  <dcterms:modified xsi:type="dcterms:W3CDTF">2020-02-10T06:38:39Z</dcterms:modified>
</cp:coreProperties>
</file>