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Controlling for Organizational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Industry Rankings) there is no shortage of different types of industry and company rankings.</a:t>
            </a:r>
          </a:p>
          <a:p>
            <a:r>
              <a:rPr lang="en-US" dirty="0" smtClean="0"/>
              <a:t>The rankings for each list are determined by specific performance measures.</a:t>
            </a:r>
          </a:p>
          <a:p>
            <a:r>
              <a:rPr lang="en-US" dirty="0" smtClean="0"/>
              <a:t>For instance fortunes top performing companies of the fortune 500 are determined by financial results including for example , profits, return on revenue etc.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Tools for Monitoring and measuring organizational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Financial Controls) primary purpose of every business firm is to earn a profit, in pursuit of this objective, managers need financial controls.</a:t>
            </a:r>
          </a:p>
          <a:p>
            <a:r>
              <a:rPr lang="en-US" dirty="0" smtClean="0"/>
              <a:t>Analyzing quarterly income statements.</a:t>
            </a:r>
          </a:p>
          <a:p>
            <a:r>
              <a:rPr lang="en-US" dirty="0" smtClean="0"/>
              <a:t>Performing ratio tests to ensure that sufficient cash is available to pay ongoing expenses, that debt levels haven’t become too high or that assets are being used productively.</a:t>
            </a:r>
          </a:p>
          <a:p>
            <a:r>
              <a:rPr lang="en-US" dirty="0" smtClean="0"/>
              <a:t>A) traditional financial control measures </a:t>
            </a:r>
            <a:r>
              <a:rPr lang="en-US" dirty="0" err="1" smtClean="0"/>
              <a:t>e.g.ratio</a:t>
            </a:r>
            <a:r>
              <a:rPr lang="en-US" dirty="0" smtClean="0"/>
              <a:t> </a:t>
            </a:r>
            <a:r>
              <a:rPr lang="en-US" dirty="0" err="1" smtClean="0"/>
              <a:t>analysis,budget</a:t>
            </a:r>
            <a:r>
              <a:rPr lang="en-US" dirty="0" smtClean="0"/>
              <a:t> analysis.</a:t>
            </a:r>
          </a:p>
          <a:p>
            <a:r>
              <a:rPr lang="en-US" dirty="0" smtClean="0"/>
              <a:t>B) Other financial control measures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Controls) information can be critical to monitoring and measuring an organization performance.</a:t>
            </a:r>
          </a:p>
          <a:p>
            <a:r>
              <a:rPr lang="en-US" dirty="0" smtClean="0"/>
              <a:t>Managers need the right information at the right time and in the right amount.</a:t>
            </a:r>
          </a:p>
          <a:p>
            <a:r>
              <a:rPr lang="en-US" dirty="0" smtClean="0"/>
              <a:t>Incomplete and inaccurate information will impede performance.</a:t>
            </a:r>
          </a:p>
          <a:p>
            <a:r>
              <a:rPr lang="en-US" dirty="0" smtClean="0"/>
              <a:t>Managed information systems(MIS)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controlling methods are balanced scorecard approach(</a:t>
            </a:r>
            <a:r>
              <a:rPr lang="en-US" dirty="0" err="1" smtClean="0"/>
              <a:t>financial,customer,internal</a:t>
            </a:r>
            <a:r>
              <a:rPr lang="en-US" dirty="0" smtClean="0"/>
              <a:t> processes, </a:t>
            </a:r>
            <a:r>
              <a:rPr lang="en-US" dirty="0" err="1" smtClean="0"/>
              <a:t>growth,assets</a:t>
            </a:r>
            <a:r>
              <a:rPr lang="en-US" dirty="0" smtClean="0"/>
              <a:t>) and </a:t>
            </a:r>
            <a:r>
              <a:rPr lang="en-US" smtClean="0"/>
              <a:t>benchmarking(best practices) </a:t>
            </a:r>
            <a:r>
              <a:rPr lang="en-US" dirty="0" smtClean="0"/>
              <a:t>of </a:t>
            </a:r>
            <a:r>
              <a:rPr lang="en-US" smtClean="0"/>
              <a:t>best practices.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Managers are concerned with organizational performance-the accumulated end results of all the organizations work processes and activities. </a:t>
            </a:r>
          </a:p>
          <a:p>
            <a:r>
              <a:rPr lang="en-US" dirty="0" smtClean="0"/>
              <a:t>It’s a complex but important concept, and managers need to understand the factors that contribute to high organizational performance.</a:t>
            </a:r>
          </a:p>
          <a:p>
            <a:r>
              <a:rPr lang="en-US" dirty="0" smtClean="0"/>
              <a:t>They want their organizations, work units, or work groups to achieve high levels of performance no matter what mission, strategies or goals are being pursued.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measuring organizational performance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Managers measure and control organizational performance because it leads to better asset management, to an increased ability to provide customer value and to improved measures of organizational knowledge.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Better Asset Management: asset management is the process of acquiring, </a:t>
            </a:r>
            <a:r>
              <a:rPr lang="en-US" dirty="0" err="1" smtClean="0"/>
              <a:t>managing,reviewing</a:t>
            </a:r>
            <a:r>
              <a:rPr lang="en-US" dirty="0" smtClean="0"/>
              <a:t> and disposing of assets as needed and of designing business models to take advantage of the value from these assets.</a:t>
            </a:r>
          </a:p>
          <a:p>
            <a:r>
              <a:rPr lang="en-US" dirty="0" smtClean="0"/>
              <a:t>Managers at all organizational levels manage their available assets- people, information, equipment and so forth by making decisions that they hope will lead to high levels of performance.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Increased Ability to Provide Customer Value:</a:t>
            </a:r>
          </a:p>
          <a:p>
            <a:r>
              <a:rPr lang="en-US" dirty="0" smtClean="0"/>
              <a:t>Providing value to customers is important for organizations. If customers aren’t receiving something of value from their interactions with organizations, they will look elsewhere.</a:t>
            </a:r>
          </a:p>
          <a:p>
            <a:r>
              <a:rPr lang="en-US" dirty="0" smtClean="0"/>
              <a:t>Managers should monitor how well they are providing customer value and they can do that when they measure performance.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Impact on organizational reputation:</a:t>
            </a:r>
          </a:p>
          <a:p>
            <a:r>
              <a:rPr lang="en-US" dirty="0" smtClean="0"/>
              <a:t>Organizations strive to have good reputations.</a:t>
            </a:r>
          </a:p>
          <a:p>
            <a:r>
              <a:rPr lang="en-US" dirty="0" smtClean="0"/>
              <a:t>They want others-customers, </a:t>
            </a:r>
            <a:r>
              <a:rPr lang="en-US" dirty="0" err="1" smtClean="0"/>
              <a:t>suppliers,competitors</a:t>
            </a:r>
            <a:r>
              <a:rPr lang="en-US" dirty="0" smtClean="0"/>
              <a:t>, community and so forth- to think highly of them.</a:t>
            </a:r>
          </a:p>
          <a:p>
            <a:r>
              <a:rPr lang="en-US" dirty="0" smtClean="0"/>
              <a:t>The advantages of a strong corporate reputation include greater consumer trust.</a:t>
            </a:r>
          </a:p>
          <a:p>
            <a:r>
              <a:rPr lang="en-US" dirty="0" smtClean="0"/>
              <a:t>There is a strong co-relation between an organization’s financial performance and its reputation.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  Improved Measures of Organizational Knowledge:</a:t>
            </a:r>
          </a:p>
          <a:p>
            <a:r>
              <a:rPr lang="en-US" dirty="0" smtClean="0"/>
              <a:t>It’s a knowledge created by means of collaborative information sharing and social interaction that lead to organizational members taking appropriate actions.</a:t>
            </a:r>
          </a:p>
          <a:p>
            <a:r>
              <a:rPr lang="en-US" dirty="0" smtClean="0"/>
              <a:t>The key to valuable organizational knowledge is this connection between information and action.</a:t>
            </a:r>
          </a:p>
          <a:p>
            <a:r>
              <a:rPr lang="en-US" dirty="0" smtClean="0"/>
              <a:t>Organizational employees must share what they know and use that knowledge to make changes in work practices, processes or products to achieve high levels of organizational performance.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Measures of organizational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most frequently used organizational performance measures include organizational productivity, organizational effectiveness and industry rankings.</a:t>
            </a:r>
          </a:p>
          <a:p>
            <a:r>
              <a:rPr lang="en-US" dirty="0" smtClean="0"/>
              <a:t>Organizational productivity) organizations strive to be productive as they want the most goods and services produced using the least amount of inputs.</a:t>
            </a:r>
          </a:p>
          <a:p>
            <a:r>
              <a:rPr lang="en-US" dirty="0" smtClean="0"/>
              <a:t>Output is measured by sales revenue an organization </a:t>
            </a:r>
            <a:r>
              <a:rPr lang="en-US" dirty="0" err="1" smtClean="0"/>
              <a:t>recieves</a:t>
            </a:r>
            <a:r>
              <a:rPr lang="en-US" dirty="0" smtClean="0"/>
              <a:t> when those goods and services are sold.</a:t>
            </a:r>
          </a:p>
          <a:p>
            <a:r>
              <a:rPr lang="en-US" dirty="0" smtClean="0"/>
              <a:t>Input is measured by the costs of acquiring and transforming the organizational resources into the outputs.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Organizational Effectiveness: organizational effectiveness is a measure of how appropriate organizational goals are and how well an organization is achieving those goals.</a:t>
            </a:r>
          </a:p>
          <a:p>
            <a:r>
              <a:rPr lang="en-US" dirty="0" smtClean="0"/>
              <a:t>The bottom line for managers continues to be how well the organization accomplishes its goals.</a:t>
            </a:r>
          </a:p>
          <a:p>
            <a:r>
              <a:rPr lang="en-US" dirty="0" smtClean="0"/>
              <a:t>That’s what guides managerial decisions in designing strategies, work processes and work activities and in co-</a:t>
            </a:r>
            <a:r>
              <a:rPr lang="en-US" dirty="0" err="1" smtClean="0"/>
              <a:t>ordinating</a:t>
            </a:r>
            <a:r>
              <a:rPr lang="en-US" dirty="0" smtClean="0"/>
              <a:t> the work of employees.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701</Words>
  <Application>Microsoft Office PowerPoint</Application>
  <PresentationFormat>On-screen Show (4:3)</PresentationFormat>
  <Paragraphs>46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Controlling for Organizational performance</vt:lpstr>
      <vt:lpstr>Organizational Performance</vt:lpstr>
      <vt:lpstr>Why is measuring organizational performance important</vt:lpstr>
      <vt:lpstr>Contd….</vt:lpstr>
      <vt:lpstr>Contd…</vt:lpstr>
      <vt:lpstr>Contd…</vt:lpstr>
      <vt:lpstr>Slide 7</vt:lpstr>
      <vt:lpstr>Measures of organizational performance</vt:lpstr>
      <vt:lpstr>Slide 9</vt:lpstr>
      <vt:lpstr>Slide 10</vt:lpstr>
      <vt:lpstr>Tools for Monitoring and measuring organizational Performance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Controlling for Organizational performance</dc:title>
  <dc:creator>Skusafzai</dc:creator>
  <cp:lastModifiedBy>Skusafzai</cp:lastModifiedBy>
  <cp:revision>2</cp:revision>
  <dcterms:created xsi:type="dcterms:W3CDTF">2006-08-16T00:00:00Z</dcterms:created>
  <dcterms:modified xsi:type="dcterms:W3CDTF">2022-04-03T14:20:02Z</dcterms:modified>
</cp:coreProperties>
</file>