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Historical background of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Organized endeavors directed by people responsible for planning, organizing, leading and controlling activities have existed for thousands of years.</a:t>
            </a:r>
          </a:p>
          <a:p>
            <a:r>
              <a:rPr lang="en-US" dirty="0" smtClean="0"/>
              <a:t>The Egyptian pyramids and the great wall of China are tangible examples of projects of tremendous scope, employing tens of thousands of people, well before modern times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smtClean="0"/>
              <a:t>It was in 1776 that </a:t>
            </a:r>
            <a:r>
              <a:rPr lang="en-US" dirty="0" smtClean="0"/>
              <a:t>A</a:t>
            </a:r>
            <a:r>
              <a:rPr lang="en-US" dirty="0" smtClean="0"/>
              <a:t>dam </a:t>
            </a:r>
            <a:r>
              <a:rPr lang="en-US" dirty="0" smtClean="0"/>
              <a:t>S</a:t>
            </a:r>
            <a:r>
              <a:rPr lang="en-US" dirty="0" smtClean="0"/>
              <a:t>mith in the wealth of nations expressed his view about division of labor, the breakdown of jobs into narrow and repetitive tasks.</a:t>
            </a:r>
          </a:p>
          <a:p>
            <a:r>
              <a:rPr lang="en-US" dirty="0" smtClean="0"/>
              <a:t>The pre-twentieth century influence on management was the industrial revolution. Starting in the eighteenth century in Great Britain, the revolution had crossed the </a:t>
            </a:r>
            <a:r>
              <a:rPr lang="en-US" dirty="0" smtClean="0"/>
              <a:t>A</a:t>
            </a:r>
            <a:r>
              <a:rPr lang="en-US" dirty="0" smtClean="0"/>
              <a:t>tlantic to America by the end of civil war.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Administrative theorists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The two most prominent theorists behind the general administrative approach were </a:t>
            </a:r>
            <a:r>
              <a:rPr lang="en-US" dirty="0" smtClean="0"/>
              <a:t>H</a:t>
            </a:r>
            <a:r>
              <a:rPr lang="en-US" dirty="0" smtClean="0"/>
              <a:t>enri </a:t>
            </a:r>
            <a:r>
              <a:rPr lang="en-US" dirty="0" err="1" smtClean="0"/>
              <a:t>Fayol</a:t>
            </a:r>
            <a:r>
              <a:rPr lang="en-US" dirty="0" smtClean="0"/>
              <a:t> and Max </a:t>
            </a:r>
            <a:r>
              <a:rPr lang="en-US" dirty="0" smtClean="0"/>
              <a:t>W</a:t>
            </a:r>
            <a:r>
              <a:rPr lang="en-US" dirty="0" smtClean="0"/>
              <a:t>eber.</a:t>
            </a:r>
          </a:p>
          <a:p>
            <a:r>
              <a:rPr lang="en-US" dirty="0" smtClean="0"/>
              <a:t>Henri </a:t>
            </a:r>
            <a:r>
              <a:rPr lang="en-US" dirty="0" err="1" smtClean="0"/>
              <a:t>F</a:t>
            </a:r>
            <a:r>
              <a:rPr lang="en-US" dirty="0" err="1" smtClean="0"/>
              <a:t>ayol</a:t>
            </a:r>
            <a:r>
              <a:rPr lang="en-US" dirty="0" smtClean="0"/>
              <a:t> described management as a universal set of functions that included planning, organizing, commanding, co-</a:t>
            </a:r>
            <a:r>
              <a:rPr lang="en-US" dirty="0" err="1" smtClean="0"/>
              <a:t>ordinating</a:t>
            </a:r>
            <a:r>
              <a:rPr lang="en-US" dirty="0" smtClean="0"/>
              <a:t> and controlling.</a:t>
            </a:r>
          </a:p>
          <a:p>
            <a:r>
              <a:rPr lang="en-US" dirty="0" smtClean="0"/>
              <a:t>He argued that management was an activity common to all human endeavors in business, government and even in the home.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 the proceeded to state principles of management- fundamental rules of management that could be taught in schools and applied in all organizational situations.</a:t>
            </a:r>
          </a:p>
          <a:p>
            <a:r>
              <a:rPr lang="en-US" b="1" dirty="0" err="1" smtClean="0"/>
              <a:t>Fayols</a:t>
            </a:r>
            <a:r>
              <a:rPr lang="en-US" b="1" dirty="0" smtClean="0"/>
              <a:t> Principles of management: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Division of work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Authority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Discipline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Unity of command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Sub-ordination of individual interests to the general interest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Unity of direction.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971550" lvl="1" indent="-571500">
              <a:buNone/>
            </a:pPr>
            <a:r>
              <a:rPr lang="en-US" sz="3600" dirty="0" smtClean="0"/>
              <a:t>	vii.	Remuneration</a:t>
            </a:r>
          </a:p>
          <a:p>
            <a:pPr marL="971550" lvl="1" indent="-571500">
              <a:buNone/>
            </a:pPr>
            <a:r>
              <a:rPr lang="en-US" sz="3600" dirty="0" smtClean="0"/>
              <a:t>	</a:t>
            </a:r>
            <a:r>
              <a:rPr lang="en-US" sz="3600" dirty="0" smtClean="0"/>
              <a:t>vii.	Centralization</a:t>
            </a:r>
          </a:p>
          <a:p>
            <a:pPr marL="971550" lvl="1" indent="-571500">
              <a:buNone/>
            </a:pPr>
            <a:r>
              <a:rPr lang="en-US" sz="3600" dirty="0" smtClean="0"/>
              <a:t>	</a:t>
            </a:r>
            <a:r>
              <a:rPr lang="en-US" sz="3600" dirty="0" smtClean="0"/>
              <a:t>ix.	Scalar chain</a:t>
            </a:r>
          </a:p>
          <a:p>
            <a:pPr marL="971550" lvl="1" indent="-571500">
              <a:buNone/>
            </a:pPr>
            <a:r>
              <a:rPr lang="en-US" sz="3600" dirty="0" smtClean="0"/>
              <a:t>	</a:t>
            </a:r>
            <a:r>
              <a:rPr lang="en-US" sz="3600" dirty="0" smtClean="0"/>
              <a:t>x.	Order</a:t>
            </a:r>
          </a:p>
          <a:p>
            <a:pPr marL="971550" lvl="1" indent="-571500">
              <a:buNone/>
            </a:pPr>
            <a:r>
              <a:rPr lang="en-US" sz="3600" dirty="0" smtClean="0"/>
              <a:t>	</a:t>
            </a:r>
            <a:r>
              <a:rPr lang="en-US" sz="3600" dirty="0" smtClean="0"/>
              <a:t>xi.	Equity</a:t>
            </a:r>
          </a:p>
          <a:p>
            <a:pPr marL="971550" lvl="1" indent="-571500">
              <a:buNone/>
            </a:pPr>
            <a:r>
              <a:rPr lang="en-US" sz="3600" dirty="0" smtClean="0"/>
              <a:t>	</a:t>
            </a:r>
            <a:r>
              <a:rPr lang="en-US" sz="3600" dirty="0" smtClean="0"/>
              <a:t>xii.	Stability of tenure of personnel</a:t>
            </a:r>
          </a:p>
          <a:p>
            <a:pPr marL="971550" lvl="1" indent="-571500">
              <a:buNone/>
            </a:pPr>
            <a:r>
              <a:rPr lang="en-US" sz="3600" dirty="0" smtClean="0"/>
              <a:t>	</a:t>
            </a:r>
            <a:r>
              <a:rPr lang="en-US" sz="3600" dirty="0" smtClean="0"/>
              <a:t>xiii.	Initiative</a:t>
            </a:r>
          </a:p>
          <a:p>
            <a:pPr marL="971550" lvl="1" indent="-571500">
              <a:buNone/>
            </a:pPr>
            <a:r>
              <a:rPr lang="en-US" sz="3600" dirty="0" smtClean="0"/>
              <a:t>	</a:t>
            </a:r>
            <a:r>
              <a:rPr lang="en-US" sz="3600" dirty="0" smtClean="0"/>
              <a:t>xiv.	</a:t>
            </a:r>
            <a:r>
              <a:rPr lang="en-US" sz="3600" dirty="0" err="1" smtClean="0"/>
              <a:t>Espirit</a:t>
            </a:r>
            <a:r>
              <a:rPr lang="en-US" sz="3600" dirty="0" smtClean="0"/>
              <a:t> de Corps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Quantitative approach to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quantitative approach involves the use of quantitative techniques to improve decision making. This approach has also been labeled operations research or management science.</a:t>
            </a:r>
          </a:p>
          <a:p>
            <a:r>
              <a:rPr lang="en-US" dirty="0" smtClean="0"/>
              <a:t>The quantitative approach evolved out of the development of mathematical and statistical solutions to military problems during world war II.</a:t>
            </a:r>
          </a:p>
          <a:p>
            <a:r>
              <a:rPr lang="en-US" dirty="0" smtClean="0"/>
              <a:t>After the war was over, many of the techniques that had been used for military problems were applied to the business sector.</a:t>
            </a:r>
          </a:p>
          <a:p>
            <a:r>
              <a:rPr lang="en-US" dirty="0" smtClean="0"/>
              <a:t>One group of military officers nick-named the whiz-kids, joined ford motor company in the mid 1940s and began using statistical methods and quantitative models to improve decision making.</a:t>
            </a:r>
          </a:p>
          <a:p>
            <a:r>
              <a:rPr lang="en-US" dirty="0" smtClean="0"/>
              <a:t>Two of these individuals </a:t>
            </a:r>
            <a:r>
              <a:rPr lang="en-US" dirty="0" smtClean="0"/>
              <a:t>R</a:t>
            </a:r>
            <a:r>
              <a:rPr lang="en-US" dirty="0" smtClean="0"/>
              <a:t>obert  McNamara and Charles Thornton, who went on to become president of Ford, U.S Secretary of Defense, head of </a:t>
            </a:r>
            <a:r>
              <a:rPr lang="en-US" dirty="0" smtClean="0"/>
              <a:t>W</a:t>
            </a:r>
            <a:r>
              <a:rPr lang="en-US" dirty="0" smtClean="0"/>
              <a:t>orld Bank  and founder of Litton industries respectively.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Historical background of Management</vt:lpstr>
      <vt:lpstr>Introduction</vt:lpstr>
      <vt:lpstr>Slide 3</vt:lpstr>
      <vt:lpstr>General Administrative theorists </vt:lpstr>
      <vt:lpstr>Slide 5</vt:lpstr>
      <vt:lpstr>Slide 6</vt:lpstr>
      <vt:lpstr>Quantitative approach to management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background of Management</dc:title>
  <dc:creator>Skusafzai</dc:creator>
  <cp:lastModifiedBy>Skusafzai</cp:lastModifiedBy>
  <cp:revision>1</cp:revision>
  <dcterms:created xsi:type="dcterms:W3CDTF">2006-08-16T00:00:00Z</dcterms:created>
  <dcterms:modified xsi:type="dcterms:W3CDTF">2022-02-20T10:40:26Z</dcterms:modified>
</cp:coreProperties>
</file>