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70" r:id="rId10"/>
    <p:sldId id="263" r:id="rId11"/>
    <p:sldId id="271" r:id="rId12"/>
    <p:sldId id="264" r:id="rId13"/>
    <p:sldId id="272" r:id="rId14"/>
    <p:sldId id="265" r:id="rId15"/>
    <p:sldId id="273" r:id="rId16"/>
    <p:sldId id="267" r:id="rId17"/>
    <p:sldId id="268"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mazon.com/Basic-Marketing-Managerial-Jerome-McCarthy/dp/B000MJI89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Marketing &amp; Environmental Assessment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52400"/>
            <a:ext cx="4953000" cy="609600"/>
          </a:xfrm>
        </p:spPr>
        <p:txBody>
          <a:bodyPr>
            <a:normAutofit fontScale="90000"/>
          </a:bodyPr>
          <a:lstStyle/>
          <a:p>
            <a:r>
              <a:rPr lang="en-US" dirty="0" smtClean="0"/>
              <a:t>Place</a:t>
            </a:r>
            <a:endParaRPr lang="en-US" dirty="0"/>
          </a:p>
        </p:txBody>
      </p:sp>
      <p:sp>
        <p:nvSpPr>
          <p:cNvPr id="3" name="Content Placeholder 2"/>
          <p:cNvSpPr>
            <a:spLocks noGrp="1"/>
          </p:cNvSpPr>
          <p:nvPr>
            <p:ph idx="1"/>
          </p:nvPr>
        </p:nvSpPr>
        <p:spPr>
          <a:xfrm>
            <a:off x="457200" y="685800"/>
            <a:ext cx="8229600" cy="5867400"/>
          </a:xfrm>
        </p:spPr>
        <p:txBody>
          <a:bodyPr>
            <a:normAutofit lnSpcReduction="10000"/>
          </a:bodyPr>
          <a:lstStyle/>
          <a:p>
            <a:pPr algn="ctr">
              <a:buNone/>
            </a:pPr>
            <a:r>
              <a:rPr lang="en-US" dirty="0" smtClean="0"/>
              <a:t>When a company makes decisions regarding place, they are trying to determine where they should sell a product and how to deliver the product to the market. The goal of business executives is always to get their products in front of the consumers that are the most likely to buy them. </a:t>
            </a:r>
            <a:endParaRPr lang="en-US" dirty="0" smtClean="0"/>
          </a:p>
          <a:p>
            <a:r>
              <a:rPr lang="en-US" dirty="0" smtClean="0"/>
              <a:t>Where </a:t>
            </a:r>
            <a:r>
              <a:rPr lang="en-US" dirty="0" smtClean="0"/>
              <a:t>do buyers look for your product or service? </a:t>
            </a:r>
            <a:endParaRPr lang="en-US" dirty="0" smtClean="0"/>
          </a:p>
          <a:p>
            <a:r>
              <a:rPr lang="en-US" dirty="0" smtClean="0"/>
              <a:t>If </a:t>
            </a:r>
            <a:r>
              <a:rPr lang="en-US" dirty="0" smtClean="0"/>
              <a:t>they look in a store, what kind? </a:t>
            </a:r>
            <a:endParaRPr lang="en-US" dirty="0" smtClean="0"/>
          </a:p>
          <a:p>
            <a:r>
              <a:rPr lang="en-US" dirty="0" smtClean="0"/>
              <a:t>A </a:t>
            </a:r>
            <a:r>
              <a:rPr lang="en-US" dirty="0" smtClean="0"/>
              <a:t>specialist boutique or in a supermarket, or both? Online? Or direct, via a catalog? </a:t>
            </a:r>
            <a:endParaRPr lang="en-US" dirty="0" smtClean="0"/>
          </a:p>
          <a:p>
            <a:pPr>
              <a:buNone/>
            </a:pPr>
            <a:endParaRPr lang="en-US" b="1"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How can you access the right distribution channels? </a:t>
            </a:r>
          </a:p>
          <a:p>
            <a:r>
              <a:rPr lang="en-US" dirty="0" smtClean="0"/>
              <a:t>Do </a:t>
            </a:r>
            <a:r>
              <a:rPr lang="en-US" dirty="0" smtClean="0"/>
              <a:t>you need to use a sales force?  Or make online submissions? </a:t>
            </a:r>
          </a:p>
          <a:p>
            <a:r>
              <a:rPr lang="en-US" dirty="0" smtClean="0"/>
              <a:t>What do your competitors do, and how can you learn from that and/or differentiate?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5638800" cy="533400"/>
          </a:xfrm>
        </p:spPr>
        <p:txBody>
          <a:bodyPr>
            <a:normAutofit fontScale="90000"/>
          </a:bodyPr>
          <a:lstStyle/>
          <a:p>
            <a:r>
              <a:rPr lang="en-US" dirty="0" smtClean="0"/>
              <a:t>Price</a:t>
            </a:r>
            <a:endParaRPr lang="en-US" dirty="0"/>
          </a:p>
        </p:txBody>
      </p:sp>
      <p:sp>
        <p:nvSpPr>
          <p:cNvPr id="3" name="Content Placeholder 2"/>
          <p:cNvSpPr>
            <a:spLocks noGrp="1"/>
          </p:cNvSpPr>
          <p:nvPr>
            <p:ph idx="1"/>
          </p:nvPr>
        </p:nvSpPr>
        <p:spPr>
          <a:xfrm>
            <a:off x="457200" y="838200"/>
            <a:ext cx="8229600" cy="5715000"/>
          </a:xfrm>
        </p:spPr>
        <p:txBody>
          <a:bodyPr>
            <a:normAutofit fontScale="92500" lnSpcReduction="20000"/>
          </a:bodyPr>
          <a:lstStyle/>
          <a:p>
            <a:pPr algn="ctr">
              <a:buNone/>
            </a:pPr>
            <a:r>
              <a:rPr lang="en-US" dirty="0" smtClean="0"/>
              <a:t>Price is the cost consumers pay for a product. Marketers must link the price to the product's real and perceived value, but they also must consider supply costs, seasonal discounts, and competitors' prices. In some cases, business executives may raise the price to give the product the appearance of being a luxury. Alternatively, they may lower the price so more consumers can try the product. </a:t>
            </a:r>
            <a:endParaRPr lang="en-US" dirty="0" smtClean="0"/>
          </a:p>
          <a:p>
            <a:r>
              <a:rPr lang="en-US" dirty="0" smtClean="0"/>
              <a:t>What </a:t>
            </a:r>
            <a:r>
              <a:rPr lang="en-US" dirty="0" smtClean="0"/>
              <a:t>is the value of the product or service to the buyer? </a:t>
            </a:r>
            <a:endParaRPr lang="en-US" dirty="0" smtClean="0"/>
          </a:p>
          <a:p>
            <a:r>
              <a:rPr lang="en-US" dirty="0" smtClean="0"/>
              <a:t> </a:t>
            </a:r>
            <a:r>
              <a:rPr lang="en-US" dirty="0" smtClean="0"/>
              <a:t>Is the customer price sensitive? </a:t>
            </a:r>
            <a:endParaRPr lang="en-US" dirty="0" smtClean="0"/>
          </a:p>
          <a:p>
            <a:r>
              <a:rPr lang="en-US" dirty="0" smtClean="0"/>
              <a:t>Will </a:t>
            </a:r>
            <a:r>
              <a:rPr lang="en-US" dirty="0" smtClean="0"/>
              <a:t>a small decrease in price gain you extra market share? </a:t>
            </a:r>
            <a:endParaRPr lang="en-US" dirty="0" smtClean="0"/>
          </a:p>
          <a:p>
            <a:pPr>
              <a:buNone/>
            </a:pPr>
            <a:endParaRPr lang="en-US" b="1"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r>
              <a:rPr lang="en-US" dirty="0" smtClean="0"/>
              <a:t>Or will a small increase be indiscernible, and so gain you extra profit margin? </a:t>
            </a:r>
          </a:p>
          <a:p>
            <a:r>
              <a:rPr lang="en-US" dirty="0" smtClean="0"/>
              <a:t>What discounts should be offered to trade customers, or to other specific segments of your market?</a:t>
            </a:r>
          </a:p>
          <a:p>
            <a:r>
              <a:rPr lang="en-US" dirty="0" smtClean="0"/>
              <a:t>How will your price compare with your competitors?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6705600" cy="609600"/>
          </a:xfrm>
        </p:spPr>
        <p:txBody>
          <a:bodyPr>
            <a:normAutofit fontScale="90000"/>
          </a:bodyPr>
          <a:lstStyle/>
          <a:p>
            <a:r>
              <a:rPr lang="en-US" dirty="0" smtClean="0"/>
              <a:t>Promotion</a:t>
            </a:r>
            <a:endParaRPr lang="en-US" dirty="0"/>
          </a:p>
        </p:txBody>
      </p:sp>
      <p:sp>
        <p:nvSpPr>
          <p:cNvPr id="3" name="Content Placeholder 2"/>
          <p:cNvSpPr>
            <a:spLocks noGrp="1"/>
          </p:cNvSpPr>
          <p:nvPr>
            <p:ph idx="1"/>
          </p:nvPr>
        </p:nvSpPr>
        <p:spPr>
          <a:xfrm>
            <a:off x="457200" y="838200"/>
            <a:ext cx="8229600" cy="5287963"/>
          </a:xfrm>
        </p:spPr>
        <p:txBody>
          <a:bodyPr>
            <a:normAutofit fontScale="85000" lnSpcReduction="10000"/>
          </a:bodyPr>
          <a:lstStyle/>
          <a:p>
            <a:pPr algn="ctr">
              <a:buNone/>
            </a:pPr>
            <a:r>
              <a:rPr lang="en-US" dirty="0" smtClean="0"/>
              <a:t>Promotion </a:t>
            </a:r>
            <a:r>
              <a:rPr lang="en-US" dirty="0" smtClean="0"/>
              <a:t>includes advertising, public relations, and promotional strategy. The goal of promoting a product is to reveal to consumers why they need it and why they should pay a certain price for it. </a:t>
            </a:r>
          </a:p>
          <a:p>
            <a:r>
              <a:rPr lang="en-US" dirty="0" smtClean="0"/>
              <a:t>Marketers tend to tie promotion and placement elements together so they can reach their core audiences.</a:t>
            </a:r>
          </a:p>
          <a:p>
            <a:r>
              <a:rPr lang="en-US" dirty="0" smtClean="0"/>
              <a:t>Where </a:t>
            </a:r>
            <a:r>
              <a:rPr lang="en-US" dirty="0" smtClean="0"/>
              <a:t>and when can you get your marketing messages </a:t>
            </a:r>
            <a:r>
              <a:rPr lang="en-US" dirty="0" smtClean="0"/>
              <a:t>across </a:t>
            </a:r>
            <a:r>
              <a:rPr lang="en-US" dirty="0" smtClean="0"/>
              <a:t>to your target market?</a:t>
            </a:r>
          </a:p>
          <a:p>
            <a:r>
              <a:rPr lang="en-US" dirty="0" smtClean="0"/>
              <a:t>Will you reach your audience by advertising online, in the press, on TV, on radio, or on billboards? </a:t>
            </a:r>
          </a:p>
          <a:p>
            <a:r>
              <a:rPr lang="en-US" dirty="0" smtClean="0"/>
              <a:t>When is the best time to promote</a:t>
            </a:r>
            <a:r>
              <a:rPr lang="en-US" dirty="0" smtClean="0"/>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Is there seasonality in the market? </a:t>
            </a:r>
          </a:p>
          <a:p>
            <a:r>
              <a:rPr lang="en-US" dirty="0" smtClean="0"/>
              <a:t>Are there any wider environmental issues that suggest or dictate the timing of your market launch or subsequent promotions?</a:t>
            </a:r>
          </a:p>
          <a:p>
            <a:r>
              <a:rPr lang="en-US" dirty="0" smtClean="0"/>
              <a:t>How do your competitors do their promotions? </a:t>
            </a:r>
          </a:p>
          <a:p>
            <a:r>
              <a:rPr lang="en-US" dirty="0" smtClean="0"/>
              <a:t>And how does that influence your choice of promotional activity?</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239000" cy="609600"/>
          </a:xfrm>
        </p:spPr>
        <p:txBody>
          <a:bodyPr>
            <a:normAutofit fontScale="90000"/>
          </a:bodyPr>
          <a:lstStyle/>
          <a:p>
            <a:r>
              <a:rPr lang="en-US" dirty="0" smtClean="0"/>
              <a:t>Marketing Research</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lgn="ctr">
              <a:buNone/>
            </a:pPr>
            <a:r>
              <a:rPr lang="en-US" dirty="0" smtClean="0"/>
              <a:t>The marketing research is a systematic design collection, analysis, and reporting of a data for a problem company is currently facing. The main purpose of conducting research is finding solutions for a problem</a:t>
            </a:r>
            <a:r>
              <a:rPr lang="en-US" dirty="0" smtClean="0"/>
              <a:t>.</a:t>
            </a:r>
          </a:p>
          <a:p>
            <a:r>
              <a:rPr lang="en-US" dirty="0" smtClean="0"/>
              <a:t> </a:t>
            </a:r>
            <a:r>
              <a:rPr lang="en-US" dirty="0" smtClean="0"/>
              <a:t>The research will aid in the decision making process of a company. Companies all over the globe </a:t>
            </a:r>
            <a:r>
              <a:rPr lang="en-US" dirty="0" smtClean="0"/>
              <a:t>have </a:t>
            </a:r>
            <a:r>
              <a:rPr lang="en-US" dirty="0" smtClean="0"/>
              <a:t>started the department for research, to carry out business in a more efficient way. The research process start off with the problem identification and end up at a decision making step (David A. </a:t>
            </a:r>
            <a:r>
              <a:rPr lang="en-US" dirty="0" err="1" smtClean="0"/>
              <a:t>Aaker</a:t>
            </a:r>
            <a:r>
              <a:rPr lang="en-US" dirty="0" smtClean="0"/>
              <a:t> 2009). Some main benefits of research are as under. </a:t>
            </a:r>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r>
              <a:rPr lang="en-US" dirty="0" smtClean="0"/>
              <a:t>It provides marketer with relevant, valid, accurate and reliable information for decision making. </a:t>
            </a:r>
          </a:p>
          <a:p>
            <a:r>
              <a:rPr lang="en-US" dirty="0" smtClean="0"/>
              <a:t>Allows the marketer to link different marketing variables such as technology, economic policies, and pricing and placement of product with consumer needs. </a:t>
            </a:r>
          </a:p>
          <a:p>
            <a:r>
              <a:rPr lang="en-US" dirty="0" smtClean="0"/>
              <a:t>Helps in analyzing consumer needs and devising strategies on it. </a:t>
            </a:r>
            <a:endParaRPr lang="en-US" dirty="0" smtClean="0"/>
          </a:p>
          <a:p>
            <a:endParaRPr lang="en-US" dirty="0" smtClean="0"/>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primary data is one collected for a problem at hand. It can be collected via interviews, questionnaires, surveys etc. the primary data is collected and analyzed on different levels such as demographics, lifestyle, age, occupation, attitudes and etc. </a:t>
            </a:r>
            <a:endParaRPr lang="en-US" dirty="0" smtClean="0"/>
          </a:p>
          <a:p>
            <a:r>
              <a:rPr lang="en-US" dirty="0" smtClean="0"/>
              <a:t>Secondary data e.g. books, internet etc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What is marketing?</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dirty="0" smtClean="0"/>
              <a:t>Marketing refers to activities a company undertakes to promote the buying or selling of a product or service. Marketing includes advertising, selling, and delivering products to consumers or other businesses. Some marketing is done by affiliates on behalf of a </a:t>
            </a:r>
            <a:r>
              <a:rPr lang="en-US" dirty="0" smtClean="0"/>
              <a:t>company</a:t>
            </a:r>
            <a:r>
              <a:rPr lang="en-US" dirty="0" smtClean="0"/>
              <a:t>. </a:t>
            </a:r>
          </a:p>
          <a:p>
            <a:r>
              <a:rPr lang="en-US" dirty="0" smtClean="0"/>
              <a:t>Professionals who work in a corporation's marketing and promotion departments seek to get the attention of key potential audiences through advertising. Promotions are targeted to certain audiences and may involve celebrity endorsements, catchy phrases or slogans, memorable packaging or graphic designs and overall media exposure. </a:t>
            </a:r>
          </a:p>
          <a:p>
            <a:pPr>
              <a:buNone/>
            </a:pPr>
            <a:endParaRPr lang="en-US" b="1"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10000"/>
          </a:bodyPr>
          <a:lstStyle/>
          <a:p>
            <a:r>
              <a:rPr lang="en-US" dirty="0" smtClean="0"/>
              <a:t>Marketing as a discipline involves all the actions a company undertakes to draw in customers and maintain relationships with them. Networking with potential or past clients is part of the work too, and may include writing thank you emails, playing golf with prospective clients, returning calls and emails quickly, and meeting with clients for coffee or a meal. </a:t>
            </a:r>
          </a:p>
          <a:p>
            <a:r>
              <a:rPr lang="en-US" dirty="0" smtClean="0"/>
              <a:t>At its most basic level, marketing seeks to match a company's products and services to customers who want access to those products. Matching products to customers ultimately ensures profitability. </a:t>
            </a:r>
          </a:p>
          <a:p>
            <a:pPr>
              <a:buNone/>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620000" cy="685800"/>
          </a:xfrm>
        </p:spPr>
        <p:txBody>
          <a:bodyPr>
            <a:normAutofit fontScale="90000"/>
          </a:bodyPr>
          <a:lstStyle/>
          <a:p>
            <a:r>
              <a:rPr lang="en-US" dirty="0" smtClean="0"/>
              <a:t> Goals of marketing</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r>
              <a:rPr lang="en-US" dirty="0" smtClean="0"/>
              <a:t>An </a:t>
            </a:r>
            <a:r>
              <a:rPr lang="en-US" dirty="0" smtClean="0"/>
              <a:t>important goal of marketing is propelling a company’s growth. This can be seen through attracting and retaining new customers. </a:t>
            </a:r>
          </a:p>
          <a:p>
            <a:r>
              <a:rPr lang="en-US" dirty="0" smtClean="0"/>
              <a:t> Companies may apply a number of different marketing strategies to achieve these goals. For instance, matching products with customers' needs could involve personalization, prediction, and essentially knowing the right problem to solve. </a:t>
            </a:r>
          </a:p>
          <a:p>
            <a:r>
              <a:rPr lang="en-US" dirty="0" smtClean="0"/>
              <a:t> Another strategy is creating value through the customer experience. This is demonstrated through efforts to elevate customer satisfaction and remove any difficulties with the product or service.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543800" cy="838200"/>
          </a:xfrm>
        </p:spPr>
        <p:txBody>
          <a:bodyPr/>
          <a:lstStyle/>
          <a:p>
            <a:r>
              <a:rPr lang="en-US" dirty="0" smtClean="0"/>
              <a:t>The 4P’s of Marketing</a:t>
            </a:r>
            <a:endParaRPr lang="en-US" dirty="0"/>
          </a:p>
        </p:txBody>
      </p:sp>
      <p:sp>
        <p:nvSpPr>
          <p:cNvPr id="3" name="Content Placeholder 2"/>
          <p:cNvSpPr>
            <a:spLocks noGrp="1"/>
          </p:cNvSpPr>
          <p:nvPr>
            <p:ph idx="1"/>
          </p:nvPr>
        </p:nvSpPr>
        <p:spPr>
          <a:xfrm>
            <a:off x="457200" y="1066800"/>
            <a:ext cx="8229600" cy="5562600"/>
          </a:xfrm>
        </p:spPr>
        <p:txBody>
          <a:bodyPr>
            <a:normAutofit fontScale="85000" lnSpcReduction="10000"/>
          </a:bodyPr>
          <a:lstStyle/>
          <a:p>
            <a:r>
              <a:rPr lang="en-US" dirty="0" smtClean="0"/>
              <a:t>The 4Ps of marketing is a model for enhancing the components of your "marketing mix" – the way in which you take a new product or service to market. It helps you to define your marketing options in terms of price, product, promotion, and place so that your offering meets a specific customer need or demand</a:t>
            </a:r>
            <a:r>
              <a:rPr lang="en-US" dirty="0" smtClean="0"/>
              <a:t>.</a:t>
            </a:r>
            <a:r>
              <a:rPr lang="en-US" dirty="0" smtClean="0"/>
              <a:t> </a:t>
            </a:r>
            <a:endParaRPr lang="en-US" dirty="0" smtClean="0"/>
          </a:p>
          <a:p>
            <a:r>
              <a:rPr lang="en-US" dirty="0" smtClean="0"/>
              <a:t>The </a:t>
            </a:r>
            <a:r>
              <a:rPr lang="en-US" dirty="0" smtClean="0"/>
              <a:t>four Ps of marketing are the key factors that are involved in the marketing of a good or service. They are the product, price, place, and promotion of a good or service. Often referred to as the marketing mix, the four Ps are constrained by internal and external factors in the overall business environment, and they interact significantly with one another.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4648200" cy="685800"/>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838200"/>
            <a:ext cx="8229600" cy="5715000"/>
          </a:xfrm>
        </p:spPr>
        <p:txBody>
          <a:bodyPr>
            <a:normAutofit fontScale="92500" lnSpcReduction="20000"/>
          </a:bodyPr>
          <a:lstStyle/>
          <a:p>
            <a:r>
              <a:rPr lang="en-US" dirty="0" smtClean="0"/>
              <a:t>"Marketing mix" is a general phrase used to describe the different kinds of choices organizations have to make during the process of bringing a product or service to market. The 4Ps is one way – probably the best-known way – of defining the marketing mix, and was first expressed in 1960 by E. J. McCarthy in his book, "Basic Marketing – A Managerial</a:t>
            </a:r>
            <a:r>
              <a:rPr lang="en-US" dirty="0" smtClean="0">
                <a:hlinkClick r:id="rId2"/>
              </a:rPr>
              <a:t> </a:t>
            </a:r>
            <a:r>
              <a:rPr lang="en-US" dirty="0" smtClean="0"/>
              <a:t>Approach</a:t>
            </a:r>
            <a:r>
              <a:rPr lang="en-US" dirty="0" smtClean="0"/>
              <a:t>.“ </a:t>
            </a:r>
            <a:endParaRPr lang="en-US" dirty="0" smtClean="0"/>
          </a:p>
          <a:p>
            <a:r>
              <a:rPr lang="en-US" dirty="0" smtClean="0"/>
              <a:t>The 4 Ps are used by companies to identify some key factors for their business, including what consumers want from them, how their product or service meets or fails to meet those needs, how their product or service is perceived in the world, how they stand out from their competitors, and how they interact with their customers.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The 4Ps are:</a:t>
            </a:r>
          </a:p>
          <a:p>
            <a:pPr lvl="1"/>
            <a:r>
              <a:rPr lang="en-US" dirty="0" smtClean="0"/>
              <a:t>Product (or </a:t>
            </a:r>
            <a:r>
              <a:rPr lang="en-US" dirty="0" smtClean="0"/>
              <a:t>Service)</a:t>
            </a:r>
          </a:p>
          <a:p>
            <a:pPr lvl="1"/>
            <a:r>
              <a:rPr lang="en-US" dirty="0" smtClean="0"/>
              <a:t>Place</a:t>
            </a:r>
          </a:p>
          <a:p>
            <a:pPr lvl="1"/>
            <a:r>
              <a:rPr lang="en-US" dirty="0" smtClean="0"/>
              <a:t>Price</a:t>
            </a:r>
          </a:p>
          <a:p>
            <a:pPr lvl="1"/>
            <a:r>
              <a:rPr lang="en-US" dirty="0" smtClean="0"/>
              <a:t>Promotion</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563562"/>
          </a:xfrm>
        </p:spPr>
        <p:txBody>
          <a:bodyPr>
            <a:normAutofit fontScale="90000"/>
          </a:bodyPr>
          <a:lstStyle/>
          <a:p>
            <a:r>
              <a:rPr lang="en-US" dirty="0" smtClean="0"/>
              <a:t>Product or Service</a:t>
            </a:r>
            <a:endParaRPr lang="en-US" dirty="0"/>
          </a:p>
        </p:txBody>
      </p:sp>
      <p:sp>
        <p:nvSpPr>
          <p:cNvPr id="3" name="Content Placeholder 2"/>
          <p:cNvSpPr>
            <a:spLocks noGrp="1"/>
          </p:cNvSpPr>
          <p:nvPr>
            <p:ph idx="1"/>
          </p:nvPr>
        </p:nvSpPr>
        <p:spPr>
          <a:xfrm>
            <a:off x="457200" y="762000"/>
            <a:ext cx="8229600" cy="5867400"/>
          </a:xfrm>
        </p:spPr>
        <p:txBody>
          <a:bodyPr>
            <a:normAutofit fontScale="92500" lnSpcReduction="20000"/>
          </a:bodyPr>
          <a:lstStyle/>
          <a:p>
            <a:pPr algn="ctr">
              <a:buNone/>
            </a:pPr>
            <a:r>
              <a:rPr lang="en-US" dirty="0" smtClean="0"/>
              <a:t>Product refers to a good or service that a company offers to customers. Ideally, a product should fulfill an existing consumer </a:t>
            </a:r>
            <a:r>
              <a:rPr lang="en-US" dirty="0" smtClean="0"/>
              <a:t>demand. Or </a:t>
            </a:r>
            <a:r>
              <a:rPr lang="en-US" dirty="0" smtClean="0"/>
              <a:t>a product may be so compelling that consumers believe they need to have it and it creates a new demand</a:t>
            </a:r>
            <a:r>
              <a:rPr lang="en-US" dirty="0" smtClean="0"/>
              <a:t>.</a:t>
            </a:r>
          </a:p>
          <a:p>
            <a:r>
              <a:rPr lang="en-US" dirty="0" smtClean="0"/>
              <a:t>What </a:t>
            </a:r>
            <a:r>
              <a:rPr lang="en-US" dirty="0" smtClean="0"/>
              <a:t>does the customer want from the product/service? </a:t>
            </a:r>
            <a:endParaRPr lang="en-US" dirty="0" smtClean="0"/>
          </a:p>
          <a:p>
            <a:r>
              <a:rPr lang="en-US" dirty="0" smtClean="0"/>
              <a:t>What </a:t>
            </a:r>
            <a:r>
              <a:rPr lang="en-US" dirty="0" smtClean="0"/>
              <a:t>needs does it satisfy? </a:t>
            </a:r>
            <a:endParaRPr lang="en-US" dirty="0" smtClean="0"/>
          </a:p>
          <a:p>
            <a:r>
              <a:rPr lang="en-US" dirty="0" smtClean="0"/>
              <a:t>What </a:t>
            </a:r>
            <a:r>
              <a:rPr lang="en-US" dirty="0" smtClean="0"/>
              <a:t>features does it have to meet these needs</a:t>
            </a:r>
            <a:r>
              <a:rPr lang="en-US" dirty="0" smtClean="0"/>
              <a:t>?</a:t>
            </a:r>
          </a:p>
          <a:p>
            <a:r>
              <a:rPr lang="en-US" dirty="0" smtClean="0"/>
              <a:t> </a:t>
            </a:r>
            <a:r>
              <a:rPr lang="en-US" dirty="0" smtClean="0"/>
              <a:t>Are there any features you've missed out? </a:t>
            </a:r>
            <a:endParaRPr lang="en-US" dirty="0" smtClean="0"/>
          </a:p>
          <a:p>
            <a:r>
              <a:rPr lang="en-US" dirty="0" smtClean="0"/>
              <a:t>How </a:t>
            </a:r>
            <a:r>
              <a:rPr lang="en-US" dirty="0" smtClean="0"/>
              <a:t>and where will the customer use it? What does it look like? </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How will customers experience it?</a:t>
            </a:r>
          </a:p>
          <a:p>
            <a:r>
              <a:rPr lang="en-US" dirty="0" smtClean="0"/>
              <a:t> What size(s), color(s), and so on, should it be? </a:t>
            </a:r>
            <a:endParaRPr lang="en-US" dirty="0" smtClean="0"/>
          </a:p>
          <a:p>
            <a:r>
              <a:rPr lang="en-US" dirty="0" smtClean="0"/>
              <a:t>What </a:t>
            </a:r>
            <a:r>
              <a:rPr lang="en-US" dirty="0" smtClean="0"/>
              <a:t>is it to be called?</a:t>
            </a:r>
          </a:p>
          <a:p>
            <a:r>
              <a:rPr lang="en-US" dirty="0" smtClean="0"/>
              <a:t> How is it branded? How is it different from products by your competitors? </a:t>
            </a:r>
          </a:p>
          <a:p>
            <a:r>
              <a:rPr lang="en-US" dirty="0" smtClean="0"/>
              <a:t>What is the most it can cost to provide and still be sold sufficiently profitably?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1318</Words>
  <Application>Microsoft Office PowerPoint</Application>
  <PresentationFormat>On-screen Show (4:3)</PresentationFormat>
  <Paragraphs>68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Marketing &amp; Environmental Assessment</vt:lpstr>
      <vt:lpstr>What is marketing?</vt:lpstr>
      <vt:lpstr>Slide 3</vt:lpstr>
      <vt:lpstr> Goals of marketing</vt:lpstr>
      <vt:lpstr>The 4P’s of Marketing</vt:lpstr>
      <vt:lpstr>Contd.</vt:lpstr>
      <vt:lpstr>Slide 7</vt:lpstr>
      <vt:lpstr>Product or Service</vt:lpstr>
      <vt:lpstr>Slide 9</vt:lpstr>
      <vt:lpstr>Place</vt:lpstr>
      <vt:lpstr>Slide 11</vt:lpstr>
      <vt:lpstr>Price</vt:lpstr>
      <vt:lpstr>Slide 13</vt:lpstr>
      <vt:lpstr>Promotion</vt:lpstr>
      <vt:lpstr>Slide 15</vt:lpstr>
      <vt:lpstr>Marketing Research</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&amp; Environmental Assessment</dc:title>
  <dc:creator>Skusafzai</dc:creator>
  <cp:lastModifiedBy>Skusafzai</cp:lastModifiedBy>
  <cp:revision>5</cp:revision>
  <dcterms:created xsi:type="dcterms:W3CDTF">2006-08-16T00:00:00Z</dcterms:created>
  <dcterms:modified xsi:type="dcterms:W3CDTF">2022-05-23T16:09:26Z</dcterms:modified>
</cp:coreProperties>
</file>