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in a global environment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Strategic alliances) partnerships between an organization and a foreign company in which both share resources and knowledge in developing new products.</a:t>
            </a:r>
          </a:p>
          <a:p>
            <a:r>
              <a:rPr lang="en-US" dirty="0" smtClean="0"/>
              <a:t>Joint venture) partners agree to form a </a:t>
            </a:r>
            <a:r>
              <a:rPr lang="en-US" dirty="0" err="1" smtClean="0"/>
              <a:t>separate,independent</a:t>
            </a:r>
            <a:r>
              <a:rPr lang="en-US" dirty="0" smtClean="0"/>
              <a:t> organization for some business </a:t>
            </a:r>
            <a:r>
              <a:rPr lang="en-US" dirty="0" err="1" smtClean="0"/>
              <a:t>purpose.e.g</a:t>
            </a:r>
            <a:r>
              <a:rPr lang="en-US" dirty="0" smtClean="0"/>
              <a:t>) </a:t>
            </a:r>
            <a:r>
              <a:rPr lang="en-US" dirty="0" err="1" smtClean="0"/>
              <a:t>sony</a:t>
            </a:r>
            <a:r>
              <a:rPr lang="en-US" dirty="0" smtClean="0"/>
              <a:t> </a:t>
            </a:r>
            <a:r>
              <a:rPr lang="en-US" dirty="0" err="1" smtClean="0"/>
              <a:t>ericsson</a:t>
            </a:r>
            <a:r>
              <a:rPr lang="en-US" smtClean="0"/>
              <a:t>.</a:t>
            </a:r>
            <a:endParaRPr lang="en-US" dirty="0" smtClean="0"/>
          </a:p>
          <a:p>
            <a:r>
              <a:rPr lang="en-US" dirty="0" smtClean="0"/>
              <a:t>Foreign subsidiary) involves a direct investment in a foreign country by setting up a separate and independent production facility or </a:t>
            </a:r>
            <a:r>
              <a:rPr lang="en-US" dirty="0" err="1" smtClean="0"/>
              <a:t>office.e.g</a:t>
            </a:r>
            <a:r>
              <a:rPr lang="en-US" dirty="0" smtClean="0"/>
              <a:t>) </a:t>
            </a:r>
            <a:r>
              <a:rPr lang="en-US" dirty="0" err="1" smtClean="0"/>
              <a:t>toyota,haier,honda,jazz</a:t>
            </a:r>
            <a:r>
              <a:rPr lang="en-US" dirty="0" smtClean="0"/>
              <a:t> mobile network operator.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perspective</a:t>
            </a:r>
            <a:endParaRPr lang="en-US" dirty="0"/>
          </a:p>
        </p:txBody>
      </p:sp>
      <p:sp>
        <p:nvSpPr>
          <p:cNvPr id="3" name="Content Placeholder 2"/>
          <p:cNvSpPr>
            <a:spLocks noGrp="1"/>
          </p:cNvSpPr>
          <p:nvPr>
            <p:ph idx="1"/>
          </p:nvPr>
        </p:nvSpPr>
        <p:spPr/>
        <p:txBody>
          <a:bodyPr/>
          <a:lstStyle/>
          <a:p>
            <a:r>
              <a:rPr lang="en-US" dirty="0" smtClean="0"/>
              <a:t>Parochialism is a hurdle for many managers working in a business world.</a:t>
            </a:r>
          </a:p>
          <a:p>
            <a:r>
              <a:rPr lang="en-US" dirty="0" smtClean="0"/>
              <a:t>That is it views the world solely through its own eyes and perspectives.</a:t>
            </a:r>
          </a:p>
          <a:p>
            <a:r>
              <a:rPr lang="en-US" dirty="0" smtClean="0"/>
              <a:t>People with a parochial attitude do not recognize that other people have different ways of living and </a:t>
            </a:r>
            <a:r>
              <a:rPr lang="en-US" dirty="0" err="1" smtClean="0"/>
              <a:t>working.e.g</a:t>
            </a:r>
            <a:r>
              <a:rPr lang="en-US" dirty="0" smtClean="0"/>
              <a:t>) </a:t>
            </a:r>
            <a:r>
              <a:rPr lang="en-US" dirty="0" err="1" smtClean="0"/>
              <a:t>monolingualism</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An ethnocentric attitude is the </a:t>
            </a:r>
            <a:r>
              <a:rPr lang="en-US" dirty="0" err="1" smtClean="0"/>
              <a:t>parochialistic</a:t>
            </a:r>
            <a:r>
              <a:rPr lang="en-US" dirty="0" smtClean="0"/>
              <a:t> belief that the best work approaches and practices are those of the home country( the country where the </a:t>
            </a:r>
            <a:r>
              <a:rPr lang="en-US" dirty="0" err="1" smtClean="0"/>
              <a:t>companys</a:t>
            </a:r>
            <a:r>
              <a:rPr lang="en-US" dirty="0" smtClean="0"/>
              <a:t> headquarters are located).</a:t>
            </a:r>
          </a:p>
          <a:p>
            <a:r>
              <a:rPr lang="en-US" dirty="0" smtClean="0"/>
              <a:t>The polycentric attitude is the view that managers in the host country( the foreign country in which the organization is doing business) knows the work approaches and practices for running their business.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Geocentric approach refers to a world oriented view that focuses on using the best approaches and people from around the globe.</a:t>
            </a:r>
          </a:p>
          <a:p>
            <a:r>
              <a:rPr lang="en-US" dirty="0" smtClean="0"/>
              <a:t>Managers with this type of attitude believe that its important to have a global view both at organizations headquarters in the home country and in various foreign work facilities.</a:t>
            </a:r>
          </a:p>
          <a:p>
            <a:r>
              <a:rPr lang="en-US" dirty="0" smtClean="0"/>
              <a:t>Considerate towards other cultures.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global environment</a:t>
            </a:r>
            <a:endParaRPr lang="en-US" dirty="0"/>
          </a:p>
        </p:txBody>
      </p:sp>
      <p:sp>
        <p:nvSpPr>
          <p:cNvPr id="3" name="Content Placeholder 2"/>
          <p:cNvSpPr>
            <a:spLocks noGrp="1"/>
          </p:cNvSpPr>
          <p:nvPr>
            <p:ph idx="1"/>
          </p:nvPr>
        </p:nvSpPr>
        <p:spPr/>
        <p:txBody>
          <a:bodyPr>
            <a:normAutofit fontScale="92500"/>
          </a:bodyPr>
          <a:lstStyle/>
          <a:p>
            <a:r>
              <a:rPr lang="en-US" dirty="0" smtClean="0"/>
              <a:t>Managers in all sizes and types of organizations are faced with the opportunities and challenges of managing in a global environment.</a:t>
            </a:r>
          </a:p>
          <a:p>
            <a:r>
              <a:rPr lang="en-US" dirty="0" smtClean="0"/>
              <a:t>Regional trading alliances) some time back competition was thought to be amongst one country </a:t>
            </a:r>
            <a:r>
              <a:rPr lang="en-US" dirty="0" err="1" smtClean="0"/>
              <a:t>vs</a:t>
            </a:r>
            <a:r>
              <a:rPr lang="en-US" dirty="0" smtClean="0"/>
              <a:t> another country. But now global competition has been reshaped by the creation of regional trading and co-operation </a:t>
            </a:r>
            <a:r>
              <a:rPr lang="en-US" dirty="0" err="1" smtClean="0"/>
              <a:t>agreements.e.g</a:t>
            </a:r>
            <a:r>
              <a:rPr lang="en-US" dirty="0" smtClean="0"/>
              <a:t>) E.U,NAFTA,ASEAN.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European union) came into existence in 1992.before it came into being each </a:t>
            </a:r>
            <a:r>
              <a:rPr lang="en-US" dirty="0" err="1" smtClean="0"/>
              <a:t>european</a:t>
            </a:r>
            <a:r>
              <a:rPr lang="en-US" dirty="0" smtClean="0"/>
              <a:t> country had border </a:t>
            </a:r>
            <a:r>
              <a:rPr lang="en-US" dirty="0" err="1" smtClean="0"/>
              <a:t>controls,taxes,policies</a:t>
            </a:r>
            <a:r>
              <a:rPr lang="en-US" dirty="0" smtClean="0"/>
              <a:t> and protected industries. Now as a single market there are no national barriers to </a:t>
            </a:r>
            <a:r>
              <a:rPr lang="en-US" dirty="0" err="1" smtClean="0"/>
              <a:t>travel,employment,investment</a:t>
            </a:r>
            <a:r>
              <a:rPr lang="en-US" dirty="0" smtClean="0"/>
              <a:t> and trade.</a:t>
            </a:r>
          </a:p>
          <a:p>
            <a:r>
              <a:rPr lang="en-US" dirty="0" err="1" smtClean="0"/>
              <a:t>Nafta</a:t>
            </a:r>
            <a:r>
              <a:rPr lang="en-US" dirty="0" smtClean="0"/>
              <a:t>) The </a:t>
            </a:r>
            <a:r>
              <a:rPr lang="en-US" dirty="0" err="1" smtClean="0"/>
              <a:t>Mexican,Canadian</a:t>
            </a:r>
            <a:r>
              <a:rPr lang="en-US" dirty="0" smtClean="0"/>
              <a:t> and U.S governments on august12, 1992 signed an agreement.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global organizations</a:t>
            </a:r>
            <a:endParaRPr lang="en-US" dirty="0"/>
          </a:p>
        </p:txBody>
      </p:sp>
      <p:sp>
        <p:nvSpPr>
          <p:cNvPr id="3" name="Content Placeholder 2"/>
          <p:cNvSpPr>
            <a:spLocks noGrp="1"/>
          </p:cNvSpPr>
          <p:nvPr>
            <p:ph idx="1"/>
          </p:nvPr>
        </p:nvSpPr>
        <p:spPr/>
        <p:txBody>
          <a:bodyPr/>
          <a:lstStyle/>
          <a:p>
            <a:r>
              <a:rPr lang="en-US" dirty="0" smtClean="0"/>
              <a:t>It wasn’t until mid 1960s multi national corporations became emerged at the world scene.</a:t>
            </a:r>
          </a:p>
          <a:p>
            <a:r>
              <a:rPr lang="en-US" dirty="0" smtClean="0"/>
              <a:t>These organizations maintain significant operations in multiple countries but are managed from a base in home country.</a:t>
            </a:r>
          </a:p>
          <a:p>
            <a:r>
              <a:rPr lang="en-US" dirty="0" smtClean="0"/>
              <a:t>It lead to rapid growth in international trade.</a:t>
            </a:r>
          </a:p>
          <a:p>
            <a:r>
              <a:rPr lang="en-US" dirty="0" err="1" smtClean="0"/>
              <a:t>Sony,siemens,shell,Mcdonalds</a:t>
            </a:r>
            <a:r>
              <a:rPr lang="en-US" dirty="0" smtClean="0"/>
              <a:t>.</a:t>
            </a:r>
          </a:p>
          <a:p>
            <a:endParaRPr lang="en-US" dirty="0" smtClean="0"/>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Another type of global organization is called trans national corporation(TNC)</a:t>
            </a:r>
          </a:p>
          <a:p>
            <a:r>
              <a:rPr lang="en-US" dirty="0" smtClean="0"/>
              <a:t>A company that </a:t>
            </a:r>
            <a:r>
              <a:rPr lang="en-US" dirty="0" err="1" smtClean="0"/>
              <a:t>mantains</a:t>
            </a:r>
            <a:r>
              <a:rPr lang="en-US" dirty="0" smtClean="0"/>
              <a:t> significant operations in more than one country but decentralizes management to the local country.</a:t>
            </a:r>
          </a:p>
          <a:p>
            <a:r>
              <a:rPr lang="en-US" dirty="0" smtClean="0"/>
              <a:t>It hires employees from the local countries to run its operations and match the local tastes and needs.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organizations go global</a:t>
            </a:r>
            <a:br>
              <a:rPr lang="en-US" dirty="0" smtClean="0"/>
            </a:br>
            <a:endParaRPr lang="en-US" dirty="0"/>
          </a:p>
        </p:txBody>
      </p:sp>
      <p:sp>
        <p:nvSpPr>
          <p:cNvPr id="3" name="Content Placeholder 2"/>
          <p:cNvSpPr>
            <a:spLocks noGrp="1"/>
          </p:cNvSpPr>
          <p:nvPr>
            <p:ph idx="1"/>
          </p:nvPr>
        </p:nvSpPr>
        <p:spPr/>
        <p:txBody>
          <a:bodyPr/>
          <a:lstStyle/>
          <a:p>
            <a:r>
              <a:rPr lang="en-US" dirty="0" smtClean="0"/>
              <a:t>Exporting</a:t>
            </a:r>
          </a:p>
          <a:p>
            <a:r>
              <a:rPr lang="en-US" dirty="0" smtClean="0"/>
              <a:t>Importing</a:t>
            </a:r>
          </a:p>
          <a:p>
            <a:r>
              <a:rPr lang="en-US" dirty="0" smtClean="0"/>
              <a:t>Licensing)giving other organizations the right to use </a:t>
            </a:r>
            <a:r>
              <a:rPr lang="en-US" dirty="0" err="1" smtClean="0"/>
              <a:t>brandname,technology,product</a:t>
            </a:r>
            <a:r>
              <a:rPr lang="en-US" dirty="0" smtClean="0"/>
              <a:t> specifications.</a:t>
            </a:r>
          </a:p>
          <a:p>
            <a:r>
              <a:rPr lang="en-US" dirty="0" smtClean="0"/>
              <a:t>Franchising) giving other organizations the right to use </a:t>
            </a:r>
            <a:r>
              <a:rPr lang="en-US" dirty="0" err="1" smtClean="0"/>
              <a:t>brandname,technology</a:t>
            </a:r>
            <a:r>
              <a:rPr lang="en-US" dirty="0" smtClean="0"/>
              <a:t> or product specifications.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492</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Managing in a global environment</vt:lpstr>
      <vt:lpstr>Global perspective</vt:lpstr>
      <vt:lpstr>Slide 3</vt:lpstr>
      <vt:lpstr>Slide 4</vt:lpstr>
      <vt:lpstr>Understanding the global environment</vt:lpstr>
      <vt:lpstr>Slide 6</vt:lpstr>
      <vt:lpstr>Different types of global organizations</vt:lpstr>
      <vt:lpstr>Slide 8</vt:lpstr>
      <vt:lpstr>How organizations go global </vt:lpstr>
      <vt:lpstr>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in a global environment</dc:title>
  <dc:creator>Skusafzai</dc:creator>
  <cp:lastModifiedBy>Skusafzai</cp:lastModifiedBy>
  <cp:revision>1</cp:revision>
  <dcterms:created xsi:type="dcterms:W3CDTF">2006-08-16T00:00:00Z</dcterms:created>
  <dcterms:modified xsi:type="dcterms:W3CDTF">2022-03-01T05:56:52Z</dcterms:modified>
</cp:coreProperties>
</file>