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Organizational Culture &amp;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the environment affects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environment affects managers through the degree of environmental </a:t>
            </a:r>
            <a:r>
              <a:rPr lang="en-US" dirty="0" err="1" smtClean="0"/>
              <a:t>uncertainity</a:t>
            </a:r>
            <a:r>
              <a:rPr lang="en-US" dirty="0" smtClean="0"/>
              <a:t> that is present and through the various stakeholder relationships that exist between the organization and its external constituencies.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Assessing environmental </a:t>
            </a:r>
            <a:r>
              <a:rPr lang="en-US" dirty="0" err="1" smtClean="0"/>
              <a:t>uncertainity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all environments are same.</a:t>
            </a:r>
          </a:p>
          <a:p>
            <a:r>
              <a:rPr lang="en-US" dirty="0" smtClean="0"/>
              <a:t>They differ by what we call level of </a:t>
            </a:r>
            <a:r>
              <a:rPr lang="en-US" dirty="0" err="1" smtClean="0"/>
              <a:t>uncertainity</a:t>
            </a:r>
            <a:r>
              <a:rPr lang="en-US" dirty="0" smtClean="0"/>
              <a:t>, determined by two </a:t>
            </a:r>
            <a:r>
              <a:rPr lang="en-US" dirty="0" err="1" smtClean="0"/>
              <a:t>dimensions:degree</a:t>
            </a:r>
            <a:r>
              <a:rPr lang="en-US" dirty="0" smtClean="0"/>
              <a:t> of change and degree of complexity.</a:t>
            </a:r>
          </a:p>
          <a:p>
            <a:r>
              <a:rPr lang="en-US" dirty="0" smtClean="0"/>
              <a:t>Degree of change refers to change in the components of an organizations environment.</a:t>
            </a:r>
          </a:p>
          <a:p>
            <a:r>
              <a:rPr lang="en-US" dirty="0" smtClean="0"/>
              <a:t>It can be termed as dynamic environment.</a:t>
            </a:r>
          </a:p>
          <a:p>
            <a:r>
              <a:rPr lang="en-US" dirty="0" smtClean="0"/>
              <a:t>If change is minimal the organization is stable one.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other dimension of </a:t>
            </a:r>
            <a:r>
              <a:rPr lang="en-US" dirty="0" err="1" smtClean="0"/>
              <a:t>uncertainity</a:t>
            </a:r>
            <a:r>
              <a:rPr lang="en-US" dirty="0" smtClean="0"/>
              <a:t> refers to the degree of environmental complexity that further refers to the number of components in an organizations environment and the extent of knowledge.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dominant view in management theory and society in general is that managers are directly responsible for an organizations success and failure.(omnipotent view of management)</a:t>
            </a:r>
          </a:p>
          <a:p>
            <a:r>
              <a:rPr lang="en-US" dirty="0" smtClean="0"/>
              <a:t>Organizations success or failure is due to forces outside managements control. External forces, not management, determines outcomes.(symbolic view of management)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suggests a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reality managers are neither helpless nor all-powerful.</a:t>
            </a:r>
          </a:p>
          <a:p>
            <a:r>
              <a:rPr lang="en-US" dirty="0" smtClean="0"/>
              <a:t>Internal constraints that restrict a managers decision exist within every organization.</a:t>
            </a:r>
          </a:p>
          <a:p>
            <a:r>
              <a:rPr lang="en-US" dirty="0" smtClean="0"/>
              <a:t>These constraints arise from organizations culture(internal constraints) or organizations environment(external constraints).</a:t>
            </a:r>
          </a:p>
          <a:p>
            <a:r>
              <a:rPr lang="en-US" dirty="0" smtClean="0"/>
              <a:t>Managers may be able to change and influence their culture &amp; environment.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organizations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a system of shared meaning and beliefs held by organizational members that determines, to a large degree the way they act.</a:t>
            </a:r>
          </a:p>
          <a:p>
            <a:r>
              <a:rPr lang="en-US" dirty="0" smtClean="0"/>
              <a:t>Organizations have cultures that govern how its members should behave.</a:t>
            </a:r>
          </a:p>
          <a:p>
            <a:r>
              <a:rPr lang="en-US" dirty="0" smtClean="0"/>
              <a:t>In every organization there are systems or patterns of values, </a:t>
            </a:r>
            <a:r>
              <a:rPr lang="en-US" dirty="0" err="1" smtClean="0"/>
              <a:t>symbols,rituals,myths</a:t>
            </a:r>
            <a:r>
              <a:rPr lang="en-US" dirty="0" smtClean="0"/>
              <a:t> and practices that have evolved over 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</a:t>
            </a:r>
            <a:r>
              <a:rPr lang="en-US" dirty="0" err="1" smtClean="0"/>
              <a:t>vs</a:t>
            </a:r>
            <a:r>
              <a:rPr lang="en-US" dirty="0" smtClean="0"/>
              <a:t> weak 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Strong cultures-cultures in which the key values are deeply held and widely shared have a greater influence on employees.</a:t>
            </a:r>
          </a:p>
          <a:p>
            <a:r>
              <a:rPr lang="en-US" dirty="0" smtClean="0"/>
              <a:t>Body of evidence suggests that strong cultures are associated with high organizational performance.</a:t>
            </a:r>
          </a:p>
          <a:p>
            <a:r>
              <a:rPr lang="en-US" dirty="0" smtClean="0"/>
              <a:t>An organizations current customs, traditions and general way of doing things are largely due to what is has done before and the degree of success it has had with those endeavors.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employees learn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Culture is transmitted to employees in a number of ways:</a:t>
            </a:r>
          </a:p>
          <a:p>
            <a:r>
              <a:rPr lang="en-US" dirty="0" smtClean="0"/>
              <a:t>A) stories(organizations founders, rule breaking, </a:t>
            </a:r>
            <a:r>
              <a:rPr lang="en-US" dirty="0" err="1" smtClean="0"/>
              <a:t>mistakes,success</a:t>
            </a:r>
            <a:r>
              <a:rPr lang="en-US" dirty="0" smtClean="0"/>
              <a:t> stories)</a:t>
            </a:r>
          </a:p>
          <a:p>
            <a:r>
              <a:rPr lang="en-US" dirty="0" smtClean="0"/>
              <a:t>B)rituals- corporate rituals are repetitive sequences of activities that express and reinforce the values of the organization, what goals are important and which people are important.</a:t>
            </a:r>
          </a:p>
          <a:p>
            <a:r>
              <a:rPr lang="en-US" dirty="0" smtClean="0"/>
              <a:t>C)Material symbols(the layout of an organizations facilities, how employees dress, the type of automobiles top executives are provided, extra goodies)</a:t>
            </a:r>
          </a:p>
          <a:p>
            <a:r>
              <a:rPr lang="en-US" dirty="0" smtClean="0"/>
              <a:t>D) Language-over time organizations often develop unique terms to describe </a:t>
            </a:r>
            <a:r>
              <a:rPr lang="en-US" dirty="0" err="1" smtClean="0"/>
              <a:t>equipment,customers</a:t>
            </a:r>
            <a:r>
              <a:rPr lang="en-US" dirty="0" smtClean="0"/>
              <a:t> or products.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organizations culture is relevant to managers.</a:t>
            </a:r>
          </a:p>
          <a:p>
            <a:r>
              <a:rPr lang="en-US" dirty="0" smtClean="0"/>
              <a:t>Some values though not written down anywhere but yet practiced.</a:t>
            </a:r>
          </a:p>
          <a:p>
            <a:r>
              <a:rPr lang="en-US" dirty="0" smtClean="0"/>
              <a:t>Look busy even if not.</a:t>
            </a:r>
          </a:p>
          <a:p>
            <a:r>
              <a:rPr lang="en-US" dirty="0" smtClean="0"/>
              <a:t>If you take risks and fail, you will pay for it.</a:t>
            </a:r>
          </a:p>
          <a:p>
            <a:r>
              <a:rPr lang="en-US" dirty="0" smtClean="0"/>
              <a:t>Take your boss onboard while making a decision.</a:t>
            </a:r>
          </a:p>
          <a:p>
            <a:r>
              <a:rPr lang="en-US" dirty="0" smtClean="0"/>
              <a:t>We make our product only as good as the competition forces us to.</a:t>
            </a:r>
          </a:p>
          <a:p>
            <a:r>
              <a:rPr lang="en-US" dirty="0" smtClean="0"/>
              <a:t>Following success stories may help in the future as well.</a:t>
            </a:r>
          </a:p>
          <a:p>
            <a:r>
              <a:rPr lang="en-US" dirty="0" smtClean="0"/>
              <a:t>If you want to get to the top you have to be a team player.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term external environment refers to forces and institutions outside the organization that potentially can affect the organizations performance.</a:t>
            </a:r>
          </a:p>
          <a:p>
            <a:r>
              <a:rPr lang="en-US" dirty="0" smtClean="0"/>
              <a:t>It is made up of two components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) the specific environment</a:t>
            </a:r>
          </a:p>
          <a:p>
            <a:r>
              <a:rPr lang="en-US" dirty="0" smtClean="0"/>
              <a:t>ii) the general environment</a:t>
            </a:r>
          </a:p>
          <a:p>
            <a:r>
              <a:rPr lang="en-US" dirty="0" smtClean="0"/>
              <a:t>Specific environment takes into consideration those factors that have a direct </a:t>
            </a:r>
            <a:r>
              <a:rPr lang="en-US" smtClean="0"/>
              <a:t>and immediate </a:t>
            </a:r>
            <a:r>
              <a:rPr lang="en-US" dirty="0" smtClean="0"/>
              <a:t>impact on managers decisions and actions.</a:t>
            </a:r>
          </a:p>
          <a:p>
            <a:r>
              <a:rPr lang="en-US" dirty="0" smtClean="0"/>
              <a:t>Customers</a:t>
            </a:r>
          </a:p>
          <a:p>
            <a:r>
              <a:rPr lang="en-US" dirty="0" smtClean="0"/>
              <a:t>Suppliers</a:t>
            </a:r>
          </a:p>
          <a:p>
            <a:r>
              <a:rPr lang="en-US" dirty="0" smtClean="0"/>
              <a:t>competitors </a:t>
            </a:r>
          </a:p>
          <a:p>
            <a:r>
              <a:rPr lang="en-US" dirty="0" smtClean="0"/>
              <a:t>Pressure groups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includes the broad economic, political/legal, socio-</a:t>
            </a:r>
            <a:r>
              <a:rPr lang="en-US" dirty="0" err="1" smtClean="0"/>
              <a:t>cultural,demographic,technological</a:t>
            </a:r>
            <a:r>
              <a:rPr lang="en-US" dirty="0" smtClean="0"/>
              <a:t> and global conditions that may affect the organization.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632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Organizational Culture &amp; Environment</vt:lpstr>
      <vt:lpstr>Management views</vt:lpstr>
      <vt:lpstr>Reality suggests a synthesis</vt:lpstr>
      <vt:lpstr>The organizations culture</vt:lpstr>
      <vt:lpstr>Strong vs weak cultures</vt:lpstr>
      <vt:lpstr>How employees learn culture</vt:lpstr>
      <vt:lpstr>Slide 7</vt:lpstr>
      <vt:lpstr>External environment</vt:lpstr>
      <vt:lpstr>The general environment</vt:lpstr>
      <vt:lpstr>How the environment affects managers</vt:lpstr>
      <vt:lpstr>Assessing environmental uncertainity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culture &amp; environment</dc:title>
  <dc:creator>Skusafzai</dc:creator>
  <cp:lastModifiedBy>Skusafzai</cp:lastModifiedBy>
  <cp:revision>3</cp:revision>
  <dcterms:created xsi:type="dcterms:W3CDTF">2006-08-16T00:00:00Z</dcterms:created>
  <dcterms:modified xsi:type="dcterms:W3CDTF">2022-03-01T04:39:44Z</dcterms:modified>
</cp:coreProperties>
</file>