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Strategic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implementing strategies</a:t>
            </a:r>
            <a:endParaRPr lang="en-US" dirty="0"/>
          </a:p>
        </p:txBody>
      </p:sp>
      <p:sp>
        <p:nvSpPr>
          <p:cNvPr id="3" name="Content Placeholder 2"/>
          <p:cNvSpPr>
            <a:spLocks noGrp="1"/>
          </p:cNvSpPr>
          <p:nvPr>
            <p:ph idx="1"/>
          </p:nvPr>
        </p:nvSpPr>
        <p:spPr/>
        <p:txBody>
          <a:bodyPr/>
          <a:lstStyle/>
          <a:p>
            <a:r>
              <a:rPr lang="en-US" dirty="0" smtClean="0"/>
              <a:t>After strategies are formulated they have to be implemented.</a:t>
            </a:r>
          </a:p>
          <a:p>
            <a:r>
              <a:rPr lang="en-US" dirty="0" smtClean="0"/>
              <a:t>No matter how effectively an organization has planned its strategies, it cant succeed if the strategies aren’t implemented properly.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Step8: evaluating results</a:t>
            </a:r>
            <a:endParaRPr lang="en-US" dirty="0"/>
          </a:p>
        </p:txBody>
      </p:sp>
      <p:sp>
        <p:nvSpPr>
          <p:cNvPr id="3" name="Content Placeholder 2"/>
          <p:cNvSpPr>
            <a:spLocks noGrp="1"/>
          </p:cNvSpPr>
          <p:nvPr>
            <p:ph idx="1"/>
          </p:nvPr>
        </p:nvSpPr>
        <p:spPr/>
        <p:txBody>
          <a:bodyPr/>
          <a:lstStyle/>
          <a:p>
            <a:r>
              <a:rPr lang="en-US" dirty="0" smtClean="0"/>
              <a:t>The final step in the strategic management process is evaluating results.</a:t>
            </a:r>
          </a:p>
          <a:p>
            <a:r>
              <a:rPr lang="en-US" dirty="0" smtClean="0"/>
              <a:t>What future changes are needed to incorporate those changes in </a:t>
            </a:r>
            <a:r>
              <a:rPr lang="en-US" smtClean="0"/>
              <a:t>future strategies.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strategic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industry’s two largest competitors </a:t>
            </a:r>
            <a:r>
              <a:rPr lang="en-US" dirty="0" err="1" smtClean="0"/>
              <a:t>walmart</a:t>
            </a:r>
            <a:r>
              <a:rPr lang="en-US" dirty="0" smtClean="0"/>
              <a:t> and k-mart have battled for market dominance since 1962.</a:t>
            </a:r>
          </a:p>
          <a:p>
            <a:r>
              <a:rPr lang="en-US" dirty="0" smtClean="0"/>
              <a:t>The two chains have striking similarities store atmosphere, names, market served and </a:t>
            </a:r>
            <a:r>
              <a:rPr lang="en-US" dirty="0" err="1" smtClean="0"/>
              <a:t>organisational</a:t>
            </a:r>
            <a:r>
              <a:rPr lang="en-US" dirty="0" smtClean="0"/>
              <a:t> purpose.</a:t>
            </a:r>
          </a:p>
          <a:p>
            <a:r>
              <a:rPr lang="en-US" dirty="0" smtClean="0"/>
              <a:t>Yet </a:t>
            </a:r>
            <a:r>
              <a:rPr lang="en-US" dirty="0" err="1" smtClean="0"/>
              <a:t>walmarts</a:t>
            </a:r>
            <a:r>
              <a:rPr lang="en-US" dirty="0" smtClean="0"/>
              <a:t> performance has surpassed that of </a:t>
            </a:r>
            <a:r>
              <a:rPr lang="en-US" dirty="0" err="1" smtClean="0"/>
              <a:t>kmart</a:t>
            </a:r>
            <a:r>
              <a:rPr lang="en-US" dirty="0" smtClean="0"/>
              <a:t> </a:t>
            </a:r>
            <a:r>
              <a:rPr lang="en-US" dirty="0" smtClean="0"/>
              <a:t>because of better strategic management.</a:t>
            </a:r>
          </a:p>
          <a:p>
            <a:r>
              <a:rPr lang="en-US" dirty="0" smtClean="0"/>
              <a:t>Organizations vary in how well they perform because of differences in their strategies and differences in competitive abilities.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Strategic management is that set of managerial decisions and actions that determines the long run performance of organization.</a:t>
            </a:r>
          </a:p>
          <a:p>
            <a:r>
              <a:rPr lang="en-US" dirty="0" smtClean="0"/>
              <a:t>That is the organizations strategies must be </a:t>
            </a:r>
            <a:r>
              <a:rPr lang="en-US" dirty="0" err="1" smtClean="0"/>
              <a:t>planned,organized</a:t>
            </a:r>
            <a:r>
              <a:rPr lang="en-US" dirty="0" smtClean="0"/>
              <a:t>, put into effect and controlled.</a:t>
            </a:r>
          </a:p>
          <a:p>
            <a:r>
              <a:rPr lang="en-US" dirty="0" smtClean="0"/>
              <a:t>Why is it important?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strategic management 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a eight step process that encompasses strategic planning, implementation and evaluation.</a:t>
            </a:r>
          </a:p>
          <a:p>
            <a:r>
              <a:rPr lang="en-US" dirty="0" smtClean="0"/>
              <a:t>Step1: identifying the organizations current </a:t>
            </a:r>
            <a:r>
              <a:rPr lang="en-US" dirty="0" err="1" smtClean="0"/>
              <a:t>mission,objectives</a:t>
            </a:r>
            <a:r>
              <a:rPr lang="en-US" dirty="0" smtClean="0"/>
              <a:t> and strategies.</a:t>
            </a:r>
          </a:p>
          <a:p>
            <a:r>
              <a:rPr lang="en-US" dirty="0" smtClean="0"/>
              <a:t>Every organization needs a mission- a statement of purpose of an organization. The reason for being in business.</a:t>
            </a:r>
          </a:p>
          <a:p>
            <a:r>
              <a:rPr lang="en-US" dirty="0" smtClean="0"/>
              <a:t>Organizations mission forces managers to identify scope of its products and services.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analyzing the environment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Analyzing the environment is a critical step in the strategy process.</a:t>
            </a:r>
          </a:p>
          <a:p>
            <a:r>
              <a:rPr lang="en-US" dirty="0" smtClean="0"/>
              <a:t>A successful strategy will be one that aligns well with the environment.</a:t>
            </a:r>
          </a:p>
          <a:p>
            <a:r>
              <a:rPr lang="en-US" dirty="0" smtClean="0"/>
              <a:t>The managers need to know, what the competitors are doing, how legislation can impact the organization and how labor supply is like in locations where it is operating.</a:t>
            </a:r>
          </a:p>
          <a:p>
            <a:r>
              <a:rPr lang="en-US" dirty="0" smtClean="0"/>
              <a:t>Managers must analyze the specific and general environment.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Step3:identifying opportunities and threats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Managers need to assess what they have learned in terms of opportunities that the organization can exploit and threats it faces.</a:t>
            </a:r>
          </a:p>
          <a:p>
            <a:r>
              <a:rPr lang="en-US" dirty="0" smtClean="0"/>
              <a:t>Opportunities are positive trends in external environmental factors, threats are negative trends.</a:t>
            </a:r>
          </a:p>
          <a:p>
            <a:r>
              <a:rPr lang="en-US" dirty="0" smtClean="0"/>
              <a:t>Same environment can present opportunities to one organization and pose threats to another in the same industry because of their different management of resources and capabilities.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analyzing the organizations resources and capabilities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Looking inside instead of outside the organization.</a:t>
            </a:r>
          </a:p>
          <a:p>
            <a:r>
              <a:rPr lang="en-US" dirty="0" smtClean="0"/>
              <a:t>What skills and abilities do the organizations employees have? What resources the organization </a:t>
            </a:r>
            <a:r>
              <a:rPr lang="en-US" dirty="0" err="1" smtClean="0"/>
              <a:t>have?what</a:t>
            </a:r>
            <a:r>
              <a:rPr lang="en-US" dirty="0" smtClean="0"/>
              <a:t> is the financial position? How does the customers perceive the organization?</a:t>
            </a:r>
          </a:p>
          <a:p>
            <a:r>
              <a:rPr lang="en-US" dirty="0" smtClean="0"/>
              <a:t>If any of these organizational capabilities are exceptional or unique they are called core competencies.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Step5: identifying strengths and weaknesses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point out the organizations capabilities in performing the different functional activities such as marketing, production and manufacturing, research &amp; development, financial &amp; accounting, research &amp; development, human resources management and so forth.</a:t>
            </a:r>
          </a:p>
          <a:p>
            <a:r>
              <a:rPr lang="en-US" dirty="0" smtClean="0"/>
              <a:t>Any activities the organizations does well or any unique resources that it has are called strengths, whereas, weaknesses are activities that the organization does not do well or resources they need or do not possess.</a:t>
            </a:r>
          </a:p>
          <a:p>
            <a:r>
              <a:rPr lang="en-US" dirty="0" err="1" smtClean="0"/>
              <a:t>Swot</a:t>
            </a:r>
            <a:r>
              <a:rPr lang="en-US" dirty="0" smtClean="0"/>
              <a:t> analysis(</a:t>
            </a:r>
            <a:r>
              <a:rPr lang="en-US" dirty="0" err="1" smtClean="0"/>
              <a:t>strengths,weaknesses,opportunities,threats</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step6: formulating strategies</a:t>
            </a:r>
            <a:endParaRPr lang="en-US" dirty="0"/>
          </a:p>
        </p:txBody>
      </p:sp>
      <p:sp>
        <p:nvSpPr>
          <p:cNvPr id="3" name="Content Placeholder 2"/>
          <p:cNvSpPr>
            <a:spLocks noGrp="1"/>
          </p:cNvSpPr>
          <p:nvPr>
            <p:ph idx="1"/>
          </p:nvPr>
        </p:nvSpPr>
        <p:spPr/>
        <p:txBody>
          <a:bodyPr/>
          <a:lstStyle/>
          <a:p>
            <a:r>
              <a:rPr lang="en-US" dirty="0" smtClean="0"/>
              <a:t>Managers need to develop and evaluate strategic alternatives and then select strategies that support and compliment each other and that allow the organization to best </a:t>
            </a:r>
            <a:r>
              <a:rPr lang="en-US" dirty="0" err="1" smtClean="0"/>
              <a:t>capitilize</a:t>
            </a:r>
            <a:r>
              <a:rPr lang="en-US" dirty="0" smtClean="0"/>
              <a:t> on its strengths and environmental opportunities.</a:t>
            </a:r>
          </a:p>
          <a:p>
            <a:r>
              <a:rPr lang="en-US" dirty="0" smtClean="0"/>
              <a:t>Choose strategies that give competitive edge.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567</Words>
  <Application>Microsoft Office PowerPoint</Application>
  <PresentationFormat>On-screen Show (4:3)</PresentationFormat>
  <Paragraphs>40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Strategic Management</vt:lpstr>
      <vt:lpstr>What is strategic management</vt:lpstr>
      <vt:lpstr>Slide 3</vt:lpstr>
      <vt:lpstr>The strategic management process</vt:lpstr>
      <vt:lpstr>Step 2: analyzing the environment</vt:lpstr>
      <vt:lpstr>Step3:identifying opportunities and threats</vt:lpstr>
      <vt:lpstr>Step 4: analyzing the organizations resources and capabilities</vt:lpstr>
      <vt:lpstr>Step5: identifying strengths and weaknesses</vt:lpstr>
      <vt:lpstr>step6: formulating strategies</vt:lpstr>
      <vt:lpstr>Step 7: implementing strategies</vt:lpstr>
      <vt:lpstr>Step8: evaluating results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Management</dc:title>
  <dc:creator>Skusafzai</dc:creator>
  <cp:lastModifiedBy>Skusafzai</cp:lastModifiedBy>
  <cp:revision>1</cp:revision>
  <dcterms:created xsi:type="dcterms:W3CDTF">2006-08-16T00:00:00Z</dcterms:created>
  <dcterms:modified xsi:type="dcterms:W3CDTF">2022-03-27T17:00:57Z</dcterms:modified>
</cp:coreProperties>
</file>