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63" r:id="rId3"/>
    <p:sldId id="274" r:id="rId4"/>
    <p:sldId id="261" r:id="rId5"/>
    <p:sldId id="275" r:id="rId6"/>
    <p:sldId id="264" r:id="rId7"/>
    <p:sldId id="276" r:id="rId8"/>
    <p:sldId id="267" r:id="rId9"/>
    <p:sldId id="277" r:id="rId10"/>
    <p:sldId id="270" r:id="rId11"/>
    <p:sldId id="271" r:id="rId12"/>
    <p:sldId id="272" r:id="rId13"/>
    <p:sldId id="273" r:id="rId14"/>
    <p:sldId id="279" r:id="rId15"/>
    <p:sldId id="281" r:id="rId16"/>
    <p:sldId id="282" r:id="rId17"/>
    <p:sldId id="283" r:id="rId18"/>
    <p:sldId id="284" r:id="rId19"/>
    <p:sldId id="278" r:id="rId20"/>
    <p:sldId id="265" r:id="rId21"/>
    <p:sldId id="268" r:id="rId22"/>
    <p:sldId id="26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FBBFF"/>
    <a:srgbClr val="FF8256"/>
    <a:srgbClr val="444050"/>
    <a:srgbClr val="1B162C"/>
    <a:srgbClr val="A03FFF"/>
    <a:srgbClr val="BFFA8E"/>
    <a:srgbClr val="FEF6A1"/>
    <a:srgbClr val="FFAE99"/>
    <a:srgbClr val="FF79D2"/>
    <a:srgbClr val="5553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6" autoAdjust="0"/>
    <p:restoredTop sz="98256" autoAdjust="0"/>
  </p:normalViewPr>
  <p:slideViewPr>
    <p:cSldViewPr>
      <p:cViewPr varScale="1">
        <p:scale>
          <a:sx n="57" d="100"/>
          <a:sy n="57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C9F1A-E8E0-4E14-8EB8-F77A9B2117B0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3987F-4245-494A-B2AF-ED4C2D1766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671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7547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9929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9929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9929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9929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9929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9929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992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4085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9929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9929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9929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9929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9929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9929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992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1B16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15290" y="2621373"/>
            <a:ext cx="2313420" cy="1615254"/>
          </a:xfrm>
          <a:noFill/>
          <a:ln>
            <a:noFill/>
          </a:ln>
        </p:spPr>
        <p:txBody>
          <a:bodyPr anchor="ctr">
            <a:noAutofit/>
          </a:bodyPr>
          <a:lstStyle>
            <a:lvl1pPr algn="dist">
              <a:lnSpc>
                <a:spcPct val="100000"/>
              </a:lnSpc>
              <a:defRPr sz="320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chemeClr val="bg1"/>
                </a:solidFill>
                <a:latin typeface="Gobold High Thin" panose="02000500000000000000" pitchFamily="2" charset="0"/>
              </a:defRPr>
            </a:lvl1pPr>
          </a:lstStyle>
          <a:p>
            <a:r>
              <a:rPr lang="en-US" altLang="ko-KR" dirty="0" smtClean="0"/>
              <a:t>COLOR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5290" y="3789040"/>
            <a:ext cx="2313420" cy="403026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dist">
              <a:defRPr lang="en-US" sz="1600" dirty="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chemeClr val="bg1"/>
                </a:solidFill>
                <a:latin typeface="Gobold High Thin" panose="02000500000000000000" pitchFamily="2" charset="0"/>
                <a:ea typeface="+mj-ea"/>
                <a:cs typeface="+mj-c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n-US" dirty="0" smtClean="0"/>
              <a:t>ADSTORE FREE TEMPLATE</a:t>
            </a:r>
            <a:endParaRPr lang="en-US" dirty="0"/>
          </a:p>
        </p:txBody>
      </p:sp>
      <p:sp>
        <p:nvSpPr>
          <p:cNvPr id="7" name="도넛 6"/>
          <p:cNvSpPr/>
          <p:nvPr userDrawn="1"/>
        </p:nvSpPr>
        <p:spPr>
          <a:xfrm>
            <a:off x="2926080" y="1783080"/>
            <a:ext cx="3291840" cy="3291840"/>
          </a:xfrm>
          <a:prstGeom prst="donut">
            <a:avLst>
              <a:gd name="adj" fmla="val 3733"/>
            </a:avLst>
          </a:prstGeom>
          <a:gradFill>
            <a:gsLst>
              <a:gs pos="700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 91"/>
          <p:cNvSpPr/>
          <p:nvPr userDrawn="1"/>
        </p:nvSpPr>
        <p:spPr>
          <a:xfrm>
            <a:off x="2980113" y="1837113"/>
            <a:ext cx="3183774" cy="3183774"/>
          </a:xfrm>
          <a:custGeom>
            <a:avLst/>
            <a:gdLst>
              <a:gd name="connsiteX0" fmla="*/ 983554 w 3217026"/>
              <a:gd name="connsiteY0" fmla="*/ 99753 h 3217026"/>
              <a:gd name="connsiteX1" fmla="*/ 99753 w 3217026"/>
              <a:gd name="connsiteY1" fmla="*/ 983554 h 3217026"/>
              <a:gd name="connsiteX2" fmla="*/ 99753 w 3217026"/>
              <a:gd name="connsiteY2" fmla="*/ 2233472 h 3217026"/>
              <a:gd name="connsiteX3" fmla="*/ 983554 w 3217026"/>
              <a:gd name="connsiteY3" fmla="*/ 3117273 h 3217026"/>
              <a:gd name="connsiteX4" fmla="*/ 2233472 w 3217026"/>
              <a:gd name="connsiteY4" fmla="*/ 3117273 h 3217026"/>
              <a:gd name="connsiteX5" fmla="*/ 3117273 w 3217026"/>
              <a:gd name="connsiteY5" fmla="*/ 2233472 h 3217026"/>
              <a:gd name="connsiteX6" fmla="*/ 3117273 w 3217026"/>
              <a:gd name="connsiteY6" fmla="*/ 983554 h 3217026"/>
              <a:gd name="connsiteX7" fmla="*/ 2233472 w 3217026"/>
              <a:gd name="connsiteY7" fmla="*/ 99753 h 3217026"/>
              <a:gd name="connsiteX8" fmla="*/ 942235 w 3217026"/>
              <a:gd name="connsiteY8" fmla="*/ 0 h 3217026"/>
              <a:gd name="connsiteX9" fmla="*/ 2274791 w 3217026"/>
              <a:gd name="connsiteY9" fmla="*/ 0 h 3217026"/>
              <a:gd name="connsiteX10" fmla="*/ 3217026 w 3217026"/>
              <a:gd name="connsiteY10" fmla="*/ 942235 h 3217026"/>
              <a:gd name="connsiteX11" fmla="*/ 3217026 w 3217026"/>
              <a:gd name="connsiteY11" fmla="*/ 2274791 h 3217026"/>
              <a:gd name="connsiteX12" fmla="*/ 2274791 w 3217026"/>
              <a:gd name="connsiteY12" fmla="*/ 3217026 h 3217026"/>
              <a:gd name="connsiteX13" fmla="*/ 942235 w 3217026"/>
              <a:gd name="connsiteY13" fmla="*/ 3217026 h 3217026"/>
              <a:gd name="connsiteX14" fmla="*/ 0 w 3217026"/>
              <a:gd name="connsiteY14" fmla="*/ 2274791 h 3217026"/>
              <a:gd name="connsiteX15" fmla="*/ 0 w 3217026"/>
              <a:gd name="connsiteY15" fmla="*/ 942235 h 321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17026" h="3217026">
                <a:moveTo>
                  <a:pt x="983554" y="99753"/>
                </a:moveTo>
                <a:lnTo>
                  <a:pt x="99753" y="983554"/>
                </a:lnTo>
                <a:lnTo>
                  <a:pt x="99753" y="2233472"/>
                </a:lnTo>
                <a:lnTo>
                  <a:pt x="983554" y="3117273"/>
                </a:lnTo>
                <a:lnTo>
                  <a:pt x="2233472" y="3117273"/>
                </a:lnTo>
                <a:lnTo>
                  <a:pt x="3117273" y="2233472"/>
                </a:lnTo>
                <a:lnTo>
                  <a:pt x="3117273" y="983554"/>
                </a:lnTo>
                <a:lnTo>
                  <a:pt x="2233472" y="99753"/>
                </a:lnTo>
                <a:close/>
                <a:moveTo>
                  <a:pt x="942235" y="0"/>
                </a:moveTo>
                <a:lnTo>
                  <a:pt x="2274791" y="0"/>
                </a:lnTo>
                <a:lnTo>
                  <a:pt x="3217026" y="942235"/>
                </a:lnTo>
                <a:lnTo>
                  <a:pt x="3217026" y="2274791"/>
                </a:lnTo>
                <a:lnTo>
                  <a:pt x="2274791" y="3217026"/>
                </a:lnTo>
                <a:lnTo>
                  <a:pt x="942235" y="3217026"/>
                </a:lnTo>
                <a:lnTo>
                  <a:pt x="0" y="2274791"/>
                </a:lnTo>
                <a:lnTo>
                  <a:pt x="0" y="942235"/>
                </a:lnTo>
                <a:close/>
              </a:path>
            </a:pathLst>
          </a:custGeom>
          <a:solidFill>
            <a:srgbClr val="1B162C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도넛 5"/>
          <p:cNvSpPr/>
          <p:nvPr userDrawn="1"/>
        </p:nvSpPr>
        <p:spPr>
          <a:xfrm>
            <a:off x="2984500" y="1841500"/>
            <a:ext cx="3175000" cy="3175000"/>
          </a:xfrm>
          <a:prstGeom prst="donut">
            <a:avLst>
              <a:gd name="adj" fmla="val 148"/>
            </a:avLst>
          </a:prstGeom>
          <a:gradFill>
            <a:gsLst>
              <a:gs pos="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도넛 9"/>
          <p:cNvSpPr/>
          <p:nvPr userDrawn="1"/>
        </p:nvSpPr>
        <p:spPr>
          <a:xfrm rot="1087958">
            <a:off x="2984500" y="1841500"/>
            <a:ext cx="3175000" cy="3175000"/>
          </a:xfrm>
          <a:prstGeom prst="donut">
            <a:avLst>
              <a:gd name="adj" fmla="val 148"/>
            </a:avLst>
          </a:prstGeom>
          <a:gradFill>
            <a:gsLst>
              <a:gs pos="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도넛 10"/>
          <p:cNvSpPr/>
          <p:nvPr userDrawn="1"/>
        </p:nvSpPr>
        <p:spPr>
          <a:xfrm rot="8264624">
            <a:off x="2984499" y="1846624"/>
            <a:ext cx="3175000" cy="3175000"/>
          </a:xfrm>
          <a:prstGeom prst="donut">
            <a:avLst>
              <a:gd name="adj" fmla="val 148"/>
            </a:avLst>
          </a:prstGeom>
          <a:gradFill>
            <a:gsLst>
              <a:gs pos="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도넛 12"/>
          <p:cNvSpPr/>
          <p:nvPr userDrawn="1"/>
        </p:nvSpPr>
        <p:spPr>
          <a:xfrm rot="11700000">
            <a:off x="2984498" y="1846624"/>
            <a:ext cx="3175000" cy="3175000"/>
          </a:xfrm>
          <a:prstGeom prst="donut">
            <a:avLst>
              <a:gd name="adj" fmla="val 148"/>
            </a:avLst>
          </a:prstGeom>
          <a:gradFill>
            <a:gsLst>
              <a:gs pos="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439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indefinite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indefinite" de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4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5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0" dur="5000" fill="hold"/>
                                        <p:tgtEl>
                                          <p:spTgt spid="1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2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ntr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repeatCount="indefinite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7" dur="5000" fill="hold"/>
                                        <p:tgtEl>
                                          <p:spTgt spid="1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29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repeatCount="indefinite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34" dur="5000" fill="hold"/>
                                        <p:tgtEl>
                                          <p:spTgt spid="1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3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2" animBg="1"/>
      <p:bldP spid="6" grpId="3" animBg="1"/>
      <p:bldP spid="6" grpId="4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</p:bld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2">
    <p:bg>
      <p:bgPr>
        <a:gradFill flip="none" rotWithShape="1">
          <a:gsLst>
            <a:gs pos="0">
              <a:srgbClr val="FF8256"/>
            </a:gs>
            <a:gs pos="65000">
              <a:srgbClr val="BFFA8E"/>
            </a:gs>
            <a:gs pos="40000">
              <a:srgbClr val="FEF6A1"/>
            </a:gs>
            <a:gs pos="20000">
              <a:srgbClr val="FF79D2"/>
            </a:gs>
            <a:gs pos="80000">
              <a:srgbClr val="6FBBFF"/>
            </a:gs>
            <a:gs pos="100000">
              <a:srgbClr val="A03F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15290" y="2621373"/>
            <a:ext cx="2313420" cy="1615254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3200" dirty="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rgbClr val="1B162C"/>
                </a:solidFill>
                <a:latin typeface="Gobold High Thin" panose="02000500000000000000" pitchFamily="2" charset="0"/>
              </a:defRPr>
            </a:lvl1pPr>
          </a:lstStyle>
          <a:p>
            <a:pPr lvl="0" algn="dist"/>
            <a:r>
              <a:rPr lang="en-US" altLang="ko-KR" dirty="0" smtClean="0"/>
              <a:t>COLOR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5290" y="3789040"/>
            <a:ext cx="2313420" cy="403026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rgbClr val="1B162C"/>
                </a:solidFill>
                <a:latin typeface="Gobold High Thin" panose="02000500000000000000" pitchFamily="2" charset="0"/>
                <a:ea typeface="+mj-ea"/>
                <a:cs typeface="+mj-cs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ko-KR" dirty="0" smtClean="0"/>
              <a:t>ADSTORE FREE PT TEMPLATE</a:t>
            </a:r>
            <a:endParaRPr lang="en-US" dirty="0"/>
          </a:p>
        </p:txBody>
      </p:sp>
      <p:sp>
        <p:nvSpPr>
          <p:cNvPr id="97" name="자유형 96"/>
          <p:cNvSpPr/>
          <p:nvPr userDrawn="1"/>
        </p:nvSpPr>
        <p:spPr>
          <a:xfrm>
            <a:off x="2926080" y="1783080"/>
            <a:ext cx="3291840" cy="3291840"/>
          </a:xfrm>
          <a:custGeom>
            <a:avLst/>
            <a:gdLst>
              <a:gd name="connsiteX0" fmla="*/ 1234118 w 3291840"/>
              <a:gd name="connsiteY0" fmla="*/ 3237807 h 3291840"/>
              <a:gd name="connsiteX1" fmla="*/ 2057723 w 3291840"/>
              <a:gd name="connsiteY1" fmla="*/ 3237807 h 3291840"/>
              <a:gd name="connsiteX2" fmla="*/ 1977631 w 3291840"/>
              <a:gd name="connsiteY2" fmla="*/ 3258401 h 3291840"/>
              <a:gd name="connsiteX3" fmla="*/ 1645920 w 3291840"/>
              <a:gd name="connsiteY3" fmla="*/ 3291840 h 3291840"/>
              <a:gd name="connsiteX4" fmla="*/ 1314210 w 3291840"/>
              <a:gd name="connsiteY4" fmla="*/ 3258401 h 3291840"/>
              <a:gd name="connsiteX5" fmla="*/ 2490316 w 3291840"/>
              <a:gd name="connsiteY5" fmla="*/ 2913188 h 3291840"/>
              <a:gd name="connsiteX6" fmla="*/ 2264419 w 3291840"/>
              <a:gd name="connsiteY6" fmla="*/ 3139085 h 3291840"/>
              <a:gd name="connsiteX7" fmla="*/ 1945844 w 3291840"/>
              <a:gd name="connsiteY7" fmla="*/ 3139085 h 3291840"/>
              <a:gd name="connsiteX8" fmla="*/ 1952865 w 3291840"/>
              <a:gd name="connsiteY8" fmla="*/ 3138014 h 3291840"/>
              <a:gd name="connsiteX9" fmla="*/ 2371890 w 3291840"/>
              <a:gd name="connsiteY9" fmla="*/ 2985134 h 3291840"/>
              <a:gd name="connsiteX10" fmla="*/ 801524 w 3291840"/>
              <a:gd name="connsiteY10" fmla="*/ 2913188 h 3291840"/>
              <a:gd name="connsiteX11" fmla="*/ 919951 w 3291840"/>
              <a:gd name="connsiteY11" fmla="*/ 2985134 h 3291840"/>
              <a:gd name="connsiteX12" fmla="*/ 1338975 w 3291840"/>
              <a:gd name="connsiteY12" fmla="*/ 3138014 h 3291840"/>
              <a:gd name="connsiteX13" fmla="*/ 1345997 w 3291840"/>
              <a:gd name="connsiteY13" fmla="*/ 3139085 h 3291840"/>
              <a:gd name="connsiteX14" fmla="*/ 1027421 w 3291840"/>
              <a:gd name="connsiteY14" fmla="*/ 3139085 h 3291840"/>
              <a:gd name="connsiteX15" fmla="*/ 228788 w 3291840"/>
              <a:gd name="connsiteY15" fmla="*/ 2480067 h 3291840"/>
              <a:gd name="connsiteX16" fmla="*/ 811774 w 3291840"/>
              <a:gd name="connsiteY16" fmla="*/ 3063052 h 3291840"/>
              <a:gd name="connsiteX17" fmla="*/ 725670 w 3291840"/>
              <a:gd name="connsiteY17" fmla="*/ 3010743 h 3291840"/>
              <a:gd name="connsiteX18" fmla="*/ 281097 w 3291840"/>
              <a:gd name="connsiteY18" fmla="*/ 2566170 h 3291840"/>
              <a:gd name="connsiteX19" fmla="*/ 3063052 w 3291840"/>
              <a:gd name="connsiteY19" fmla="*/ 2480066 h 3291840"/>
              <a:gd name="connsiteX20" fmla="*/ 3010743 w 3291840"/>
              <a:gd name="connsiteY20" fmla="*/ 2566170 h 3291840"/>
              <a:gd name="connsiteX21" fmla="*/ 2566170 w 3291840"/>
              <a:gd name="connsiteY21" fmla="*/ 3010743 h 3291840"/>
              <a:gd name="connsiteX22" fmla="*/ 2480066 w 3291840"/>
              <a:gd name="connsiteY22" fmla="*/ 3063053 h 3291840"/>
              <a:gd name="connsiteX23" fmla="*/ 3139085 w 3291840"/>
              <a:gd name="connsiteY23" fmla="*/ 1945843 h 3291840"/>
              <a:gd name="connsiteX24" fmla="*/ 3139085 w 3291840"/>
              <a:gd name="connsiteY24" fmla="*/ 2264419 h 3291840"/>
              <a:gd name="connsiteX25" fmla="*/ 2913188 w 3291840"/>
              <a:gd name="connsiteY25" fmla="*/ 2490317 h 3291840"/>
              <a:gd name="connsiteX26" fmla="*/ 2985134 w 3291840"/>
              <a:gd name="connsiteY26" fmla="*/ 2371890 h 3291840"/>
              <a:gd name="connsiteX27" fmla="*/ 3138014 w 3291840"/>
              <a:gd name="connsiteY27" fmla="*/ 1952865 h 3291840"/>
              <a:gd name="connsiteX28" fmla="*/ 152755 w 3291840"/>
              <a:gd name="connsiteY28" fmla="*/ 1945843 h 3291840"/>
              <a:gd name="connsiteX29" fmla="*/ 153827 w 3291840"/>
              <a:gd name="connsiteY29" fmla="*/ 1952865 h 3291840"/>
              <a:gd name="connsiteX30" fmla="*/ 306706 w 3291840"/>
              <a:gd name="connsiteY30" fmla="*/ 2371890 h 3291840"/>
              <a:gd name="connsiteX31" fmla="*/ 378652 w 3291840"/>
              <a:gd name="connsiteY31" fmla="*/ 2490317 h 3291840"/>
              <a:gd name="connsiteX32" fmla="*/ 152755 w 3291840"/>
              <a:gd name="connsiteY32" fmla="*/ 2264419 h 3291840"/>
              <a:gd name="connsiteX33" fmla="*/ 54033 w 3291840"/>
              <a:gd name="connsiteY33" fmla="*/ 1234118 h 3291840"/>
              <a:gd name="connsiteX34" fmla="*/ 54033 w 3291840"/>
              <a:gd name="connsiteY34" fmla="*/ 2057723 h 3291840"/>
              <a:gd name="connsiteX35" fmla="*/ 33439 w 3291840"/>
              <a:gd name="connsiteY35" fmla="*/ 1977631 h 3291840"/>
              <a:gd name="connsiteX36" fmla="*/ 0 w 3291840"/>
              <a:gd name="connsiteY36" fmla="*/ 1645920 h 3291840"/>
              <a:gd name="connsiteX37" fmla="*/ 33439 w 3291840"/>
              <a:gd name="connsiteY37" fmla="*/ 1314210 h 3291840"/>
              <a:gd name="connsiteX38" fmla="*/ 3237807 w 3291840"/>
              <a:gd name="connsiteY38" fmla="*/ 1234118 h 3291840"/>
              <a:gd name="connsiteX39" fmla="*/ 3258401 w 3291840"/>
              <a:gd name="connsiteY39" fmla="*/ 1314210 h 3291840"/>
              <a:gd name="connsiteX40" fmla="*/ 3291840 w 3291840"/>
              <a:gd name="connsiteY40" fmla="*/ 1645920 h 3291840"/>
              <a:gd name="connsiteX41" fmla="*/ 3258401 w 3291840"/>
              <a:gd name="connsiteY41" fmla="*/ 1977631 h 3291840"/>
              <a:gd name="connsiteX42" fmla="*/ 3237807 w 3291840"/>
              <a:gd name="connsiteY42" fmla="*/ 2057723 h 3291840"/>
              <a:gd name="connsiteX43" fmla="*/ 2913188 w 3291840"/>
              <a:gd name="connsiteY43" fmla="*/ 801524 h 3291840"/>
              <a:gd name="connsiteX44" fmla="*/ 3139085 w 3291840"/>
              <a:gd name="connsiteY44" fmla="*/ 1027421 h 3291840"/>
              <a:gd name="connsiteX45" fmla="*/ 3139085 w 3291840"/>
              <a:gd name="connsiteY45" fmla="*/ 1345997 h 3291840"/>
              <a:gd name="connsiteX46" fmla="*/ 3138014 w 3291840"/>
              <a:gd name="connsiteY46" fmla="*/ 1338975 h 3291840"/>
              <a:gd name="connsiteX47" fmla="*/ 2985134 w 3291840"/>
              <a:gd name="connsiteY47" fmla="*/ 919951 h 3291840"/>
              <a:gd name="connsiteX48" fmla="*/ 378652 w 3291840"/>
              <a:gd name="connsiteY48" fmla="*/ 801524 h 3291840"/>
              <a:gd name="connsiteX49" fmla="*/ 306706 w 3291840"/>
              <a:gd name="connsiteY49" fmla="*/ 919951 h 3291840"/>
              <a:gd name="connsiteX50" fmla="*/ 153827 w 3291840"/>
              <a:gd name="connsiteY50" fmla="*/ 1338975 h 3291840"/>
              <a:gd name="connsiteX51" fmla="*/ 152755 w 3291840"/>
              <a:gd name="connsiteY51" fmla="*/ 1345997 h 3291840"/>
              <a:gd name="connsiteX52" fmla="*/ 152755 w 3291840"/>
              <a:gd name="connsiteY52" fmla="*/ 1027421 h 3291840"/>
              <a:gd name="connsiteX53" fmla="*/ 811774 w 3291840"/>
              <a:gd name="connsiteY53" fmla="*/ 228788 h 3291840"/>
              <a:gd name="connsiteX54" fmla="*/ 228788 w 3291840"/>
              <a:gd name="connsiteY54" fmla="*/ 811774 h 3291840"/>
              <a:gd name="connsiteX55" fmla="*/ 281097 w 3291840"/>
              <a:gd name="connsiteY55" fmla="*/ 725670 h 3291840"/>
              <a:gd name="connsiteX56" fmla="*/ 725670 w 3291840"/>
              <a:gd name="connsiteY56" fmla="*/ 281097 h 3291840"/>
              <a:gd name="connsiteX57" fmla="*/ 2480066 w 3291840"/>
              <a:gd name="connsiteY57" fmla="*/ 228788 h 3291840"/>
              <a:gd name="connsiteX58" fmla="*/ 2566170 w 3291840"/>
              <a:gd name="connsiteY58" fmla="*/ 281097 h 3291840"/>
              <a:gd name="connsiteX59" fmla="*/ 3010743 w 3291840"/>
              <a:gd name="connsiteY59" fmla="*/ 725670 h 3291840"/>
              <a:gd name="connsiteX60" fmla="*/ 3063052 w 3291840"/>
              <a:gd name="connsiteY60" fmla="*/ 811774 h 3291840"/>
              <a:gd name="connsiteX61" fmla="*/ 1945843 w 3291840"/>
              <a:gd name="connsiteY61" fmla="*/ 152755 h 3291840"/>
              <a:gd name="connsiteX62" fmla="*/ 2264419 w 3291840"/>
              <a:gd name="connsiteY62" fmla="*/ 152755 h 3291840"/>
              <a:gd name="connsiteX63" fmla="*/ 2490317 w 3291840"/>
              <a:gd name="connsiteY63" fmla="*/ 378652 h 3291840"/>
              <a:gd name="connsiteX64" fmla="*/ 2371890 w 3291840"/>
              <a:gd name="connsiteY64" fmla="*/ 306706 h 3291840"/>
              <a:gd name="connsiteX65" fmla="*/ 1952865 w 3291840"/>
              <a:gd name="connsiteY65" fmla="*/ 153827 h 3291840"/>
              <a:gd name="connsiteX66" fmla="*/ 1027421 w 3291840"/>
              <a:gd name="connsiteY66" fmla="*/ 152755 h 3291840"/>
              <a:gd name="connsiteX67" fmla="*/ 1345998 w 3291840"/>
              <a:gd name="connsiteY67" fmla="*/ 152755 h 3291840"/>
              <a:gd name="connsiteX68" fmla="*/ 1338975 w 3291840"/>
              <a:gd name="connsiteY68" fmla="*/ 153827 h 3291840"/>
              <a:gd name="connsiteX69" fmla="*/ 919951 w 3291840"/>
              <a:gd name="connsiteY69" fmla="*/ 306706 h 3291840"/>
              <a:gd name="connsiteX70" fmla="*/ 801523 w 3291840"/>
              <a:gd name="connsiteY70" fmla="*/ 378653 h 3291840"/>
              <a:gd name="connsiteX71" fmla="*/ 1645920 w 3291840"/>
              <a:gd name="connsiteY71" fmla="*/ 0 h 3291840"/>
              <a:gd name="connsiteX72" fmla="*/ 1977631 w 3291840"/>
              <a:gd name="connsiteY72" fmla="*/ 33439 h 3291840"/>
              <a:gd name="connsiteX73" fmla="*/ 2057723 w 3291840"/>
              <a:gd name="connsiteY73" fmla="*/ 54033 h 3291840"/>
              <a:gd name="connsiteX74" fmla="*/ 1234118 w 3291840"/>
              <a:gd name="connsiteY74" fmla="*/ 54033 h 3291840"/>
              <a:gd name="connsiteX75" fmla="*/ 1314210 w 3291840"/>
              <a:gd name="connsiteY75" fmla="*/ 33439 h 3291840"/>
              <a:gd name="connsiteX76" fmla="*/ 1645920 w 3291840"/>
              <a:gd name="connsiteY76" fmla="*/ 0 h 32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291840" h="3291840">
                <a:moveTo>
                  <a:pt x="1234118" y="3237807"/>
                </a:moveTo>
                <a:lnTo>
                  <a:pt x="2057723" y="3237807"/>
                </a:lnTo>
                <a:lnTo>
                  <a:pt x="1977631" y="3258401"/>
                </a:lnTo>
                <a:cubicBezTo>
                  <a:pt x="1870485" y="3280326"/>
                  <a:pt x="1759547" y="3291840"/>
                  <a:pt x="1645920" y="3291840"/>
                </a:cubicBezTo>
                <a:cubicBezTo>
                  <a:pt x="1532293" y="3291840"/>
                  <a:pt x="1421355" y="3280326"/>
                  <a:pt x="1314210" y="3258401"/>
                </a:cubicBezTo>
                <a:close/>
                <a:moveTo>
                  <a:pt x="2490316" y="2913188"/>
                </a:moveTo>
                <a:lnTo>
                  <a:pt x="2264419" y="3139085"/>
                </a:lnTo>
                <a:lnTo>
                  <a:pt x="1945844" y="3139085"/>
                </a:lnTo>
                <a:lnTo>
                  <a:pt x="1952865" y="3138014"/>
                </a:lnTo>
                <a:cubicBezTo>
                  <a:pt x="2101584" y="3107581"/>
                  <a:pt x="2242407" y="3055473"/>
                  <a:pt x="2371890" y="2985134"/>
                </a:cubicBezTo>
                <a:close/>
                <a:moveTo>
                  <a:pt x="801524" y="2913188"/>
                </a:moveTo>
                <a:lnTo>
                  <a:pt x="919951" y="2985134"/>
                </a:lnTo>
                <a:cubicBezTo>
                  <a:pt x="1049433" y="3055473"/>
                  <a:pt x="1190256" y="3107581"/>
                  <a:pt x="1338975" y="3138014"/>
                </a:cubicBezTo>
                <a:lnTo>
                  <a:pt x="1345997" y="3139085"/>
                </a:lnTo>
                <a:lnTo>
                  <a:pt x="1027421" y="3139085"/>
                </a:lnTo>
                <a:close/>
                <a:moveTo>
                  <a:pt x="228788" y="2480067"/>
                </a:moveTo>
                <a:lnTo>
                  <a:pt x="811774" y="3063052"/>
                </a:lnTo>
                <a:lnTo>
                  <a:pt x="725670" y="3010743"/>
                </a:lnTo>
                <a:cubicBezTo>
                  <a:pt x="550543" y="2892430"/>
                  <a:pt x="399411" y="2741297"/>
                  <a:pt x="281097" y="2566170"/>
                </a:cubicBezTo>
                <a:close/>
                <a:moveTo>
                  <a:pt x="3063052" y="2480066"/>
                </a:moveTo>
                <a:lnTo>
                  <a:pt x="3010743" y="2566170"/>
                </a:lnTo>
                <a:cubicBezTo>
                  <a:pt x="2892430" y="2741297"/>
                  <a:pt x="2741297" y="2892430"/>
                  <a:pt x="2566170" y="3010743"/>
                </a:cubicBezTo>
                <a:lnTo>
                  <a:pt x="2480066" y="3063053"/>
                </a:lnTo>
                <a:close/>
                <a:moveTo>
                  <a:pt x="3139085" y="1945843"/>
                </a:moveTo>
                <a:lnTo>
                  <a:pt x="3139085" y="2264419"/>
                </a:lnTo>
                <a:lnTo>
                  <a:pt x="2913188" y="2490317"/>
                </a:lnTo>
                <a:lnTo>
                  <a:pt x="2985134" y="2371890"/>
                </a:lnTo>
                <a:cubicBezTo>
                  <a:pt x="3055473" y="2242407"/>
                  <a:pt x="3107581" y="2101584"/>
                  <a:pt x="3138014" y="1952865"/>
                </a:cubicBezTo>
                <a:close/>
                <a:moveTo>
                  <a:pt x="152755" y="1945843"/>
                </a:moveTo>
                <a:lnTo>
                  <a:pt x="153827" y="1952865"/>
                </a:lnTo>
                <a:cubicBezTo>
                  <a:pt x="184259" y="2101584"/>
                  <a:pt x="236367" y="2242407"/>
                  <a:pt x="306706" y="2371890"/>
                </a:cubicBezTo>
                <a:lnTo>
                  <a:pt x="378652" y="2490317"/>
                </a:lnTo>
                <a:lnTo>
                  <a:pt x="152755" y="2264419"/>
                </a:lnTo>
                <a:close/>
                <a:moveTo>
                  <a:pt x="54033" y="1234118"/>
                </a:moveTo>
                <a:lnTo>
                  <a:pt x="54033" y="2057723"/>
                </a:lnTo>
                <a:lnTo>
                  <a:pt x="33439" y="1977631"/>
                </a:lnTo>
                <a:cubicBezTo>
                  <a:pt x="11514" y="1870485"/>
                  <a:pt x="0" y="1759547"/>
                  <a:pt x="0" y="1645920"/>
                </a:cubicBezTo>
                <a:cubicBezTo>
                  <a:pt x="0" y="1532293"/>
                  <a:pt x="11514" y="1421355"/>
                  <a:pt x="33439" y="1314210"/>
                </a:cubicBezTo>
                <a:close/>
                <a:moveTo>
                  <a:pt x="3237807" y="1234118"/>
                </a:moveTo>
                <a:lnTo>
                  <a:pt x="3258401" y="1314210"/>
                </a:lnTo>
                <a:cubicBezTo>
                  <a:pt x="3280326" y="1421355"/>
                  <a:pt x="3291840" y="1532293"/>
                  <a:pt x="3291840" y="1645920"/>
                </a:cubicBezTo>
                <a:cubicBezTo>
                  <a:pt x="3291840" y="1759547"/>
                  <a:pt x="3280326" y="1870485"/>
                  <a:pt x="3258401" y="1977631"/>
                </a:cubicBezTo>
                <a:lnTo>
                  <a:pt x="3237807" y="2057723"/>
                </a:lnTo>
                <a:close/>
                <a:moveTo>
                  <a:pt x="2913188" y="801524"/>
                </a:moveTo>
                <a:lnTo>
                  <a:pt x="3139085" y="1027421"/>
                </a:lnTo>
                <a:lnTo>
                  <a:pt x="3139085" y="1345997"/>
                </a:lnTo>
                <a:lnTo>
                  <a:pt x="3138014" y="1338975"/>
                </a:lnTo>
                <a:cubicBezTo>
                  <a:pt x="3107581" y="1190256"/>
                  <a:pt x="3055473" y="1049433"/>
                  <a:pt x="2985134" y="919951"/>
                </a:cubicBezTo>
                <a:close/>
                <a:moveTo>
                  <a:pt x="378652" y="801524"/>
                </a:moveTo>
                <a:lnTo>
                  <a:pt x="306706" y="919951"/>
                </a:lnTo>
                <a:cubicBezTo>
                  <a:pt x="236367" y="1049433"/>
                  <a:pt x="184259" y="1190256"/>
                  <a:pt x="153827" y="1338975"/>
                </a:cubicBezTo>
                <a:lnTo>
                  <a:pt x="152755" y="1345997"/>
                </a:lnTo>
                <a:lnTo>
                  <a:pt x="152755" y="1027421"/>
                </a:lnTo>
                <a:close/>
                <a:moveTo>
                  <a:pt x="811774" y="228788"/>
                </a:moveTo>
                <a:lnTo>
                  <a:pt x="228788" y="811774"/>
                </a:lnTo>
                <a:lnTo>
                  <a:pt x="281097" y="725670"/>
                </a:lnTo>
                <a:cubicBezTo>
                  <a:pt x="399411" y="550543"/>
                  <a:pt x="550543" y="399411"/>
                  <a:pt x="725670" y="281097"/>
                </a:cubicBezTo>
                <a:close/>
                <a:moveTo>
                  <a:pt x="2480066" y="228788"/>
                </a:moveTo>
                <a:lnTo>
                  <a:pt x="2566170" y="281097"/>
                </a:lnTo>
                <a:cubicBezTo>
                  <a:pt x="2741297" y="399411"/>
                  <a:pt x="2892430" y="550543"/>
                  <a:pt x="3010743" y="725670"/>
                </a:cubicBezTo>
                <a:lnTo>
                  <a:pt x="3063052" y="811774"/>
                </a:lnTo>
                <a:close/>
                <a:moveTo>
                  <a:pt x="1945843" y="152755"/>
                </a:moveTo>
                <a:lnTo>
                  <a:pt x="2264419" y="152755"/>
                </a:lnTo>
                <a:lnTo>
                  <a:pt x="2490317" y="378652"/>
                </a:lnTo>
                <a:lnTo>
                  <a:pt x="2371890" y="306706"/>
                </a:lnTo>
                <a:cubicBezTo>
                  <a:pt x="2242407" y="236367"/>
                  <a:pt x="2101584" y="184259"/>
                  <a:pt x="1952865" y="153827"/>
                </a:cubicBezTo>
                <a:close/>
                <a:moveTo>
                  <a:pt x="1027421" y="152755"/>
                </a:moveTo>
                <a:lnTo>
                  <a:pt x="1345998" y="152755"/>
                </a:lnTo>
                <a:lnTo>
                  <a:pt x="1338975" y="153827"/>
                </a:lnTo>
                <a:cubicBezTo>
                  <a:pt x="1190256" y="184259"/>
                  <a:pt x="1049433" y="236367"/>
                  <a:pt x="919951" y="306706"/>
                </a:cubicBezTo>
                <a:lnTo>
                  <a:pt x="801523" y="378653"/>
                </a:lnTo>
                <a:close/>
                <a:moveTo>
                  <a:pt x="1645920" y="0"/>
                </a:moveTo>
                <a:cubicBezTo>
                  <a:pt x="1759547" y="0"/>
                  <a:pt x="1870485" y="11514"/>
                  <a:pt x="1977631" y="33439"/>
                </a:cubicBezTo>
                <a:lnTo>
                  <a:pt x="2057723" y="54033"/>
                </a:lnTo>
                <a:lnTo>
                  <a:pt x="1234118" y="54033"/>
                </a:lnTo>
                <a:lnTo>
                  <a:pt x="1314210" y="33439"/>
                </a:lnTo>
                <a:cubicBezTo>
                  <a:pt x="1421355" y="11514"/>
                  <a:pt x="1532293" y="0"/>
                  <a:pt x="1645920" y="0"/>
                </a:cubicBezTo>
                <a:close/>
              </a:path>
            </a:pathLst>
          </a:custGeom>
          <a:gradFill>
            <a:gsLst>
              <a:gs pos="700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77985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blipFill dpi="0" rotWithShape="1">
          <a:blip r:embed="rId2">
            <a:lum/>
          </a:blip>
          <a:srcRect/>
          <a:tile tx="0" ty="0" sx="60000" sy="6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16272" y="0"/>
            <a:ext cx="4572000" cy="6858000"/>
          </a:xfrm>
          <a:prstGeom prst="rect">
            <a:avLst/>
          </a:prstGeom>
          <a:solidFill>
            <a:srgbClr val="1B162C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2017" y="3615119"/>
            <a:ext cx="2395234" cy="347356"/>
          </a:xfrm>
        </p:spPr>
        <p:txBody>
          <a:bodyPr lIns="36000" rIns="36000"/>
          <a:lstStyle>
            <a:lvl1pPr algn="dist">
              <a:defRPr sz="85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572000" y="0"/>
            <a:ext cx="0" cy="6858000"/>
          </a:xfrm>
          <a:prstGeom prst="line">
            <a:avLst/>
          </a:prstGeom>
          <a:ln>
            <a:gradFill>
              <a:gsLst>
                <a:gs pos="0">
                  <a:srgbClr val="FF8256"/>
                </a:gs>
                <a:gs pos="21000">
                  <a:srgbClr val="FEF6A1"/>
                </a:gs>
                <a:gs pos="55000">
                  <a:srgbClr val="BFFA8E"/>
                </a:gs>
                <a:gs pos="100000">
                  <a:srgbClr val="A03FFF"/>
                </a:gs>
                <a:gs pos="80000">
                  <a:srgbClr val="6FBB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 userDrawn="1"/>
        </p:nvSpPr>
        <p:spPr>
          <a:xfrm>
            <a:off x="656352" y="1793474"/>
            <a:ext cx="3291840" cy="3291840"/>
          </a:xfrm>
          <a:custGeom>
            <a:avLst/>
            <a:gdLst>
              <a:gd name="connsiteX0" fmla="*/ 1234118 w 3291840"/>
              <a:gd name="connsiteY0" fmla="*/ 3237807 h 3291840"/>
              <a:gd name="connsiteX1" fmla="*/ 2057723 w 3291840"/>
              <a:gd name="connsiteY1" fmla="*/ 3237807 h 3291840"/>
              <a:gd name="connsiteX2" fmla="*/ 1977631 w 3291840"/>
              <a:gd name="connsiteY2" fmla="*/ 3258401 h 3291840"/>
              <a:gd name="connsiteX3" fmla="*/ 1645920 w 3291840"/>
              <a:gd name="connsiteY3" fmla="*/ 3291840 h 3291840"/>
              <a:gd name="connsiteX4" fmla="*/ 1314210 w 3291840"/>
              <a:gd name="connsiteY4" fmla="*/ 3258401 h 3291840"/>
              <a:gd name="connsiteX5" fmla="*/ 2490316 w 3291840"/>
              <a:gd name="connsiteY5" fmla="*/ 2913188 h 3291840"/>
              <a:gd name="connsiteX6" fmla="*/ 2264419 w 3291840"/>
              <a:gd name="connsiteY6" fmla="*/ 3139085 h 3291840"/>
              <a:gd name="connsiteX7" fmla="*/ 1945844 w 3291840"/>
              <a:gd name="connsiteY7" fmla="*/ 3139085 h 3291840"/>
              <a:gd name="connsiteX8" fmla="*/ 1952865 w 3291840"/>
              <a:gd name="connsiteY8" fmla="*/ 3138014 h 3291840"/>
              <a:gd name="connsiteX9" fmla="*/ 2371890 w 3291840"/>
              <a:gd name="connsiteY9" fmla="*/ 2985134 h 3291840"/>
              <a:gd name="connsiteX10" fmla="*/ 801524 w 3291840"/>
              <a:gd name="connsiteY10" fmla="*/ 2913188 h 3291840"/>
              <a:gd name="connsiteX11" fmla="*/ 919951 w 3291840"/>
              <a:gd name="connsiteY11" fmla="*/ 2985134 h 3291840"/>
              <a:gd name="connsiteX12" fmla="*/ 1338975 w 3291840"/>
              <a:gd name="connsiteY12" fmla="*/ 3138014 h 3291840"/>
              <a:gd name="connsiteX13" fmla="*/ 1345997 w 3291840"/>
              <a:gd name="connsiteY13" fmla="*/ 3139085 h 3291840"/>
              <a:gd name="connsiteX14" fmla="*/ 1027421 w 3291840"/>
              <a:gd name="connsiteY14" fmla="*/ 3139085 h 3291840"/>
              <a:gd name="connsiteX15" fmla="*/ 228788 w 3291840"/>
              <a:gd name="connsiteY15" fmla="*/ 2480067 h 3291840"/>
              <a:gd name="connsiteX16" fmla="*/ 811774 w 3291840"/>
              <a:gd name="connsiteY16" fmla="*/ 3063052 h 3291840"/>
              <a:gd name="connsiteX17" fmla="*/ 725670 w 3291840"/>
              <a:gd name="connsiteY17" fmla="*/ 3010743 h 3291840"/>
              <a:gd name="connsiteX18" fmla="*/ 281097 w 3291840"/>
              <a:gd name="connsiteY18" fmla="*/ 2566170 h 3291840"/>
              <a:gd name="connsiteX19" fmla="*/ 3063052 w 3291840"/>
              <a:gd name="connsiteY19" fmla="*/ 2480066 h 3291840"/>
              <a:gd name="connsiteX20" fmla="*/ 3010743 w 3291840"/>
              <a:gd name="connsiteY20" fmla="*/ 2566170 h 3291840"/>
              <a:gd name="connsiteX21" fmla="*/ 2566170 w 3291840"/>
              <a:gd name="connsiteY21" fmla="*/ 3010743 h 3291840"/>
              <a:gd name="connsiteX22" fmla="*/ 2480066 w 3291840"/>
              <a:gd name="connsiteY22" fmla="*/ 3063053 h 3291840"/>
              <a:gd name="connsiteX23" fmla="*/ 3139085 w 3291840"/>
              <a:gd name="connsiteY23" fmla="*/ 1945843 h 3291840"/>
              <a:gd name="connsiteX24" fmla="*/ 3139085 w 3291840"/>
              <a:gd name="connsiteY24" fmla="*/ 2264419 h 3291840"/>
              <a:gd name="connsiteX25" fmla="*/ 2913188 w 3291840"/>
              <a:gd name="connsiteY25" fmla="*/ 2490317 h 3291840"/>
              <a:gd name="connsiteX26" fmla="*/ 2985134 w 3291840"/>
              <a:gd name="connsiteY26" fmla="*/ 2371890 h 3291840"/>
              <a:gd name="connsiteX27" fmla="*/ 3138014 w 3291840"/>
              <a:gd name="connsiteY27" fmla="*/ 1952865 h 3291840"/>
              <a:gd name="connsiteX28" fmla="*/ 152755 w 3291840"/>
              <a:gd name="connsiteY28" fmla="*/ 1945843 h 3291840"/>
              <a:gd name="connsiteX29" fmla="*/ 153827 w 3291840"/>
              <a:gd name="connsiteY29" fmla="*/ 1952865 h 3291840"/>
              <a:gd name="connsiteX30" fmla="*/ 306706 w 3291840"/>
              <a:gd name="connsiteY30" fmla="*/ 2371890 h 3291840"/>
              <a:gd name="connsiteX31" fmla="*/ 378652 w 3291840"/>
              <a:gd name="connsiteY31" fmla="*/ 2490317 h 3291840"/>
              <a:gd name="connsiteX32" fmla="*/ 152755 w 3291840"/>
              <a:gd name="connsiteY32" fmla="*/ 2264419 h 3291840"/>
              <a:gd name="connsiteX33" fmla="*/ 54033 w 3291840"/>
              <a:gd name="connsiteY33" fmla="*/ 1234118 h 3291840"/>
              <a:gd name="connsiteX34" fmla="*/ 54033 w 3291840"/>
              <a:gd name="connsiteY34" fmla="*/ 2057723 h 3291840"/>
              <a:gd name="connsiteX35" fmla="*/ 33439 w 3291840"/>
              <a:gd name="connsiteY35" fmla="*/ 1977631 h 3291840"/>
              <a:gd name="connsiteX36" fmla="*/ 0 w 3291840"/>
              <a:gd name="connsiteY36" fmla="*/ 1645920 h 3291840"/>
              <a:gd name="connsiteX37" fmla="*/ 33439 w 3291840"/>
              <a:gd name="connsiteY37" fmla="*/ 1314210 h 3291840"/>
              <a:gd name="connsiteX38" fmla="*/ 3237807 w 3291840"/>
              <a:gd name="connsiteY38" fmla="*/ 1234118 h 3291840"/>
              <a:gd name="connsiteX39" fmla="*/ 3258401 w 3291840"/>
              <a:gd name="connsiteY39" fmla="*/ 1314210 h 3291840"/>
              <a:gd name="connsiteX40" fmla="*/ 3291840 w 3291840"/>
              <a:gd name="connsiteY40" fmla="*/ 1645920 h 3291840"/>
              <a:gd name="connsiteX41" fmla="*/ 3258401 w 3291840"/>
              <a:gd name="connsiteY41" fmla="*/ 1977631 h 3291840"/>
              <a:gd name="connsiteX42" fmla="*/ 3237807 w 3291840"/>
              <a:gd name="connsiteY42" fmla="*/ 2057723 h 3291840"/>
              <a:gd name="connsiteX43" fmla="*/ 2913188 w 3291840"/>
              <a:gd name="connsiteY43" fmla="*/ 801524 h 3291840"/>
              <a:gd name="connsiteX44" fmla="*/ 3139085 w 3291840"/>
              <a:gd name="connsiteY44" fmla="*/ 1027421 h 3291840"/>
              <a:gd name="connsiteX45" fmla="*/ 3139085 w 3291840"/>
              <a:gd name="connsiteY45" fmla="*/ 1345997 h 3291840"/>
              <a:gd name="connsiteX46" fmla="*/ 3138014 w 3291840"/>
              <a:gd name="connsiteY46" fmla="*/ 1338975 h 3291840"/>
              <a:gd name="connsiteX47" fmla="*/ 2985134 w 3291840"/>
              <a:gd name="connsiteY47" fmla="*/ 919951 h 3291840"/>
              <a:gd name="connsiteX48" fmla="*/ 378652 w 3291840"/>
              <a:gd name="connsiteY48" fmla="*/ 801524 h 3291840"/>
              <a:gd name="connsiteX49" fmla="*/ 306706 w 3291840"/>
              <a:gd name="connsiteY49" fmla="*/ 919951 h 3291840"/>
              <a:gd name="connsiteX50" fmla="*/ 153827 w 3291840"/>
              <a:gd name="connsiteY50" fmla="*/ 1338975 h 3291840"/>
              <a:gd name="connsiteX51" fmla="*/ 152755 w 3291840"/>
              <a:gd name="connsiteY51" fmla="*/ 1345997 h 3291840"/>
              <a:gd name="connsiteX52" fmla="*/ 152755 w 3291840"/>
              <a:gd name="connsiteY52" fmla="*/ 1027421 h 3291840"/>
              <a:gd name="connsiteX53" fmla="*/ 811774 w 3291840"/>
              <a:gd name="connsiteY53" fmla="*/ 228788 h 3291840"/>
              <a:gd name="connsiteX54" fmla="*/ 228788 w 3291840"/>
              <a:gd name="connsiteY54" fmla="*/ 811774 h 3291840"/>
              <a:gd name="connsiteX55" fmla="*/ 281097 w 3291840"/>
              <a:gd name="connsiteY55" fmla="*/ 725670 h 3291840"/>
              <a:gd name="connsiteX56" fmla="*/ 725670 w 3291840"/>
              <a:gd name="connsiteY56" fmla="*/ 281097 h 3291840"/>
              <a:gd name="connsiteX57" fmla="*/ 2480066 w 3291840"/>
              <a:gd name="connsiteY57" fmla="*/ 228788 h 3291840"/>
              <a:gd name="connsiteX58" fmla="*/ 2566170 w 3291840"/>
              <a:gd name="connsiteY58" fmla="*/ 281097 h 3291840"/>
              <a:gd name="connsiteX59" fmla="*/ 3010743 w 3291840"/>
              <a:gd name="connsiteY59" fmla="*/ 725670 h 3291840"/>
              <a:gd name="connsiteX60" fmla="*/ 3063052 w 3291840"/>
              <a:gd name="connsiteY60" fmla="*/ 811774 h 3291840"/>
              <a:gd name="connsiteX61" fmla="*/ 1945843 w 3291840"/>
              <a:gd name="connsiteY61" fmla="*/ 152755 h 3291840"/>
              <a:gd name="connsiteX62" fmla="*/ 2264419 w 3291840"/>
              <a:gd name="connsiteY62" fmla="*/ 152755 h 3291840"/>
              <a:gd name="connsiteX63" fmla="*/ 2490317 w 3291840"/>
              <a:gd name="connsiteY63" fmla="*/ 378652 h 3291840"/>
              <a:gd name="connsiteX64" fmla="*/ 2371890 w 3291840"/>
              <a:gd name="connsiteY64" fmla="*/ 306706 h 3291840"/>
              <a:gd name="connsiteX65" fmla="*/ 1952865 w 3291840"/>
              <a:gd name="connsiteY65" fmla="*/ 153827 h 3291840"/>
              <a:gd name="connsiteX66" fmla="*/ 1027421 w 3291840"/>
              <a:gd name="connsiteY66" fmla="*/ 152755 h 3291840"/>
              <a:gd name="connsiteX67" fmla="*/ 1345998 w 3291840"/>
              <a:gd name="connsiteY67" fmla="*/ 152755 h 3291840"/>
              <a:gd name="connsiteX68" fmla="*/ 1338975 w 3291840"/>
              <a:gd name="connsiteY68" fmla="*/ 153827 h 3291840"/>
              <a:gd name="connsiteX69" fmla="*/ 919951 w 3291840"/>
              <a:gd name="connsiteY69" fmla="*/ 306706 h 3291840"/>
              <a:gd name="connsiteX70" fmla="*/ 801523 w 3291840"/>
              <a:gd name="connsiteY70" fmla="*/ 378653 h 3291840"/>
              <a:gd name="connsiteX71" fmla="*/ 1645920 w 3291840"/>
              <a:gd name="connsiteY71" fmla="*/ 0 h 3291840"/>
              <a:gd name="connsiteX72" fmla="*/ 1977631 w 3291840"/>
              <a:gd name="connsiteY72" fmla="*/ 33439 h 3291840"/>
              <a:gd name="connsiteX73" fmla="*/ 2057723 w 3291840"/>
              <a:gd name="connsiteY73" fmla="*/ 54033 h 3291840"/>
              <a:gd name="connsiteX74" fmla="*/ 1234118 w 3291840"/>
              <a:gd name="connsiteY74" fmla="*/ 54033 h 3291840"/>
              <a:gd name="connsiteX75" fmla="*/ 1314210 w 3291840"/>
              <a:gd name="connsiteY75" fmla="*/ 33439 h 3291840"/>
              <a:gd name="connsiteX76" fmla="*/ 1645920 w 3291840"/>
              <a:gd name="connsiteY76" fmla="*/ 0 h 32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291840" h="3291840">
                <a:moveTo>
                  <a:pt x="1234118" y="3237807"/>
                </a:moveTo>
                <a:lnTo>
                  <a:pt x="2057723" y="3237807"/>
                </a:lnTo>
                <a:lnTo>
                  <a:pt x="1977631" y="3258401"/>
                </a:lnTo>
                <a:cubicBezTo>
                  <a:pt x="1870485" y="3280326"/>
                  <a:pt x="1759547" y="3291840"/>
                  <a:pt x="1645920" y="3291840"/>
                </a:cubicBezTo>
                <a:cubicBezTo>
                  <a:pt x="1532293" y="3291840"/>
                  <a:pt x="1421355" y="3280326"/>
                  <a:pt x="1314210" y="3258401"/>
                </a:cubicBezTo>
                <a:close/>
                <a:moveTo>
                  <a:pt x="2490316" y="2913188"/>
                </a:moveTo>
                <a:lnTo>
                  <a:pt x="2264419" y="3139085"/>
                </a:lnTo>
                <a:lnTo>
                  <a:pt x="1945844" y="3139085"/>
                </a:lnTo>
                <a:lnTo>
                  <a:pt x="1952865" y="3138014"/>
                </a:lnTo>
                <a:cubicBezTo>
                  <a:pt x="2101584" y="3107581"/>
                  <a:pt x="2242407" y="3055473"/>
                  <a:pt x="2371890" y="2985134"/>
                </a:cubicBezTo>
                <a:close/>
                <a:moveTo>
                  <a:pt x="801524" y="2913188"/>
                </a:moveTo>
                <a:lnTo>
                  <a:pt x="919951" y="2985134"/>
                </a:lnTo>
                <a:cubicBezTo>
                  <a:pt x="1049433" y="3055473"/>
                  <a:pt x="1190256" y="3107581"/>
                  <a:pt x="1338975" y="3138014"/>
                </a:cubicBezTo>
                <a:lnTo>
                  <a:pt x="1345997" y="3139085"/>
                </a:lnTo>
                <a:lnTo>
                  <a:pt x="1027421" y="3139085"/>
                </a:lnTo>
                <a:close/>
                <a:moveTo>
                  <a:pt x="228788" y="2480067"/>
                </a:moveTo>
                <a:lnTo>
                  <a:pt x="811774" y="3063052"/>
                </a:lnTo>
                <a:lnTo>
                  <a:pt x="725670" y="3010743"/>
                </a:lnTo>
                <a:cubicBezTo>
                  <a:pt x="550543" y="2892430"/>
                  <a:pt x="399411" y="2741297"/>
                  <a:pt x="281097" y="2566170"/>
                </a:cubicBezTo>
                <a:close/>
                <a:moveTo>
                  <a:pt x="3063052" y="2480066"/>
                </a:moveTo>
                <a:lnTo>
                  <a:pt x="3010743" y="2566170"/>
                </a:lnTo>
                <a:cubicBezTo>
                  <a:pt x="2892430" y="2741297"/>
                  <a:pt x="2741297" y="2892430"/>
                  <a:pt x="2566170" y="3010743"/>
                </a:cubicBezTo>
                <a:lnTo>
                  <a:pt x="2480066" y="3063053"/>
                </a:lnTo>
                <a:close/>
                <a:moveTo>
                  <a:pt x="3139085" y="1945843"/>
                </a:moveTo>
                <a:lnTo>
                  <a:pt x="3139085" y="2264419"/>
                </a:lnTo>
                <a:lnTo>
                  <a:pt x="2913188" y="2490317"/>
                </a:lnTo>
                <a:lnTo>
                  <a:pt x="2985134" y="2371890"/>
                </a:lnTo>
                <a:cubicBezTo>
                  <a:pt x="3055473" y="2242407"/>
                  <a:pt x="3107581" y="2101584"/>
                  <a:pt x="3138014" y="1952865"/>
                </a:cubicBezTo>
                <a:close/>
                <a:moveTo>
                  <a:pt x="152755" y="1945843"/>
                </a:moveTo>
                <a:lnTo>
                  <a:pt x="153827" y="1952865"/>
                </a:lnTo>
                <a:cubicBezTo>
                  <a:pt x="184259" y="2101584"/>
                  <a:pt x="236367" y="2242407"/>
                  <a:pt x="306706" y="2371890"/>
                </a:cubicBezTo>
                <a:lnTo>
                  <a:pt x="378652" y="2490317"/>
                </a:lnTo>
                <a:lnTo>
                  <a:pt x="152755" y="2264419"/>
                </a:lnTo>
                <a:close/>
                <a:moveTo>
                  <a:pt x="54033" y="1234118"/>
                </a:moveTo>
                <a:lnTo>
                  <a:pt x="54033" y="2057723"/>
                </a:lnTo>
                <a:lnTo>
                  <a:pt x="33439" y="1977631"/>
                </a:lnTo>
                <a:cubicBezTo>
                  <a:pt x="11514" y="1870485"/>
                  <a:pt x="0" y="1759547"/>
                  <a:pt x="0" y="1645920"/>
                </a:cubicBezTo>
                <a:cubicBezTo>
                  <a:pt x="0" y="1532293"/>
                  <a:pt x="11514" y="1421355"/>
                  <a:pt x="33439" y="1314210"/>
                </a:cubicBezTo>
                <a:close/>
                <a:moveTo>
                  <a:pt x="3237807" y="1234118"/>
                </a:moveTo>
                <a:lnTo>
                  <a:pt x="3258401" y="1314210"/>
                </a:lnTo>
                <a:cubicBezTo>
                  <a:pt x="3280326" y="1421355"/>
                  <a:pt x="3291840" y="1532293"/>
                  <a:pt x="3291840" y="1645920"/>
                </a:cubicBezTo>
                <a:cubicBezTo>
                  <a:pt x="3291840" y="1759547"/>
                  <a:pt x="3280326" y="1870485"/>
                  <a:pt x="3258401" y="1977631"/>
                </a:cubicBezTo>
                <a:lnTo>
                  <a:pt x="3237807" y="2057723"/>
                </a:lnTo>
                <a:close/>
                <a:moveTo>
                  <a:pt x="2913188" y="801524"/>
                </a:moveTo>
                <a:lnTo>
                  <a:pt x="3139085" y="1027421"/>
                </a:lnTo>
                <a:lnTo>
                  <a:pt x="3139085" y="1345997"/>
                </a:lnTo>
                <a:lnTo>
                  <a:pt x="3138014" y="1338975"/>
                </a:lnTo>
                <a:cubicBezTo>
                  <a:pt x="3107581" y="1190256"/>
                  <a:pt x="3055473" y="1049433"/>
                  <a:pt x="2985134" y="919951"/>
                </a:cubicBezTo>
                <a:close/>
                <a:moveTo>
                  <a:pt x="378652" y="801524"/>
                </a:moveTo>
                <a:lnTo>
                  <a:pt x="306706" y="919951"/>
                </a:lnTo>
                <a:cubicBezTo>
                  <a:pt x="236367" y="1049433"/>
                  <a:pt x="184259" y="1190256"/>
                  <a:pt x="153827" y="1338975"/>
                </a:cubicBezTo>
                <a:lnTo>
                  <a:pt x="152755" y="1345997"/>
                </a:lnTo>
                <a:lnTo>
                  <a:pt x="152755" y="1027421"/>
                </a:lnTo>
                <a:close/>
                <a:moveTo>
                  <a:pt x="811774" y="228788"/>
                </a:moveTo>
                <a:lnTo>
                  <a:pt x="228788" y="811774"/>
                </a:lnTo>
                <a:lnTo>
                  <a:pt x="281097" y="725670"/>
                </a:lnTo>
                <a:cubicBezTo>
                  <a:pt x="399411" y="550543"/>
                  <a:pt x="550543" y="399411"/>
                  <a:pt x="725670" y="281097"/>
                </a:cubicBezTo>
                <a:close/>
                <a:moveTo>
                  <a:pt x="2480066" y="228788"/>
                </a:moveTo>
                <a:lnTo>
                  <a:pt x="2566170" y="281097"/>
                </a:lnTo>
                <a:cubicBezTo>
                  <a:pt x="2741297" y="399411"/>
                  <a:pt x="2892430" y="550543"/>
                  <a:pt x="3010743" y="725670"/>
                </a:cubicBezTo>
                <a:lnTo>
                  <a:pt x="3063052" y="811774"/>
                </a:lnTo>
                <a:close/>
                <a:moveTo>
                  <a:pt x="1945843" y="152755"/>
                </a:moveTo>
                <a:lnTo>
                  <a:pt x="2264419" y="152755"/>
                </a:lnTo>
                <a:lnTo>
                  <a:pt x="2490317" y="378652"/>
                </a:lnTo>
                <a:lnTo>
                  <a:pt x="2371890" y="306706"/>
                </a:lnTo>
                <a:cubicBezTo>
                  <a:pt x="2242407" y="236367"/>
                  <a:pt x="2101584" y="184259"/>
                  <a:pt x="1952865" y="153827"/>
                </a:cubicBezTo>
                <a:close/>
                <a:moveTo>
                  <a:pt x="1027421" y="152755"/>
                </a:moveTo>
                <a:lnTo>
                  <a:pt x="1345998" y="152755"/>
                </a:lnTo>
                <a:lnTo>
                  <a:pt x="1338975" y="153827"/>
                </a:lnTo>
                <a:cubicBezTo>
                  <a:pt x="1190256" y="184259"/>
                  <a:pt x="1049433" y="236367"/>
                  <a:pt x="919951" y="306706"/>
                </a:cubicBezTo>
                <a:lnTo>
                  <a:pt x="801523" y="378653"/>
                </a:lnTo>
                <a:close/>
                <a:moveTo>
                  <a:pt x="1645920" y="0"/>
                </a:moveTo>
                <a:cubicBezTo>
                  <a:pt x="1759547" y="0"/>
                  <a:pt x="1870485" y="11514"/>
                  <a:pt x="1977631" y="33439"/>
                </a:cubicBezTo>
                <a:lnTo>
                  <a:pt x="2057723" y="54033"/>
                </a:lnTo>
                <a:lnTo>
                  <a:pt x="1234118" y="54033"/>
                </a:lnTo>
                <a:lnTo>
                  <a:pt x="1314210" y="33439"/>
                </a:lnTo>
                <a:cubicBezTo>
                  <a:pt x="1421355" y="11514"/>
                  <a:pt x="1532293" y="0"/>
                  <a:pt x="1645920" y="0"/>
                </a:cubicBezTo>
                <a:close/>
              </a:path>
            </a:pathLst>
          </a:custGeom>
          <a:gradFill>
            <a:gsLst>
              <a:gs pos="700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1115616" y="2636912"/>
            <a:ext cx="2373312" cy="1325563"/>
          </a:xfrm>
        </p:spPr>
        <p:txBody>
          <a:bodyPr>
            <a:normAutofit/>
          </a:bodyPr>
          <a:lstStyle>
            <a:lvl1pPr>
              <a:defRPr lang="ko-KR" altLang="en-US" sz="3200" kern="1200" dirty="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chemeClr val="bg1"/>
                </a:solidFill>
                <a:latin typeface="Gobold High Thin" panose="02000500000000000000" pitchFamily="2" charset="0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48263" y="1793875"/>
            <a:ext cx="3384550" cy="321945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>
                <a:solidFill>
                  <a:srgbClr val="1B162C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 smtClean="0"/>
              <a:t>INDEX1</a:t>
            </a:r>
          </a:p>
          <a:p>
            <a:pPr lvl="0"/>
            <a:r>
              <a:rPr lang="en-US" altLang="ko-KR" dirty="0" smtClean="0"/>
              <a:t>INDEX2</a:t>
            </a:r>
          </a:p>
          <a:p>
            <a:pPr lvl="0"/>
            <a:r>
              <a:rPr lang="en-US" altLang="ko-KR" dirty="0" smtClean="0"/>
              <a:t>INDEX3</a:t>
            </a:r>
          </a:p>
          <a:p>
            <a:pPr lvl="0"/>
            <a:r>
              <a:rPr lang="en-US" altLang="ko-KR" dirty="0" smtClean="0"/>
              <a:t>INDEX4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737257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 userDrawn="1"/>
        </p:nvSpPr>
        <p:spPr>
          <a:xfrm>
            <a:off x="0" y="0"/>
            <a:ext cx="1074057" cy="685800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 userDrawn="1"/>
        </p:nvSpPr>
        <p:spPr>
          <a:xfrm>
            <a:off x="105561" y="184358"/>
            <a:ext cx="868378" cy="868378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6000"/>
                </a:schemeClr>
              </a:gs>
              <a:gs pos="100000">
                <a:srgbClr val="1B162C">
                  <a:alpha val="8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</p:spPr>
        <p:txBody>
          <a:bodyPr>
            <a:noAutofit/>
          </a:bodyPr>
          <a:lstStyle>
            <a:lvl1pPr algn="dist">
              <a:defRPr sz="3600">
                <a:solidFill>
                  <a:srgbClr val="1B162C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148" y="1345474"/>
            <a:ext cx="7589922" cy="5279600"/>
          </a:xfrm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059" y="5715001"/>
            <a:ext cx="627382" cy="694712"/>
          </a:xfrm>
        </p:spPr>
        <p:txBody>
          <a:bodyPr lIns="36000" rIns="36000"/>
          <a:lstStyle>
            <a:lvl1pPr algn="dist">
              <a:defRPr sz="850" b="0">
                <a:solidFill>
                  <a:srgbClr val="1B162C"/>
                </a:solidFill>
                <a:latin typeface="+mn-lt"/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3750" y="6514302"/>
            <a:ext cx="252000" cy="252000"/>
          </a:xfrm>
          <a:prstGeom prst="ellipse">
            <a:avLst/>
          </a:prstGeom>
          <a:gradFill>
            <a:gsLst>
              <a:gs pos="0">
                <a:schemeClr val="tx1">
                  <a:lumMod val="95000"/>
                  <a:lumOff val="5000"/>
                  <a:alpha val="66000"/>
                </a:schemeClr>
              </a:gs>
              <a:gs pos="100000">
                <a:srgbClr val="1B162C">
                  <a:alpha val="87000"/>
                </a:srgbClr>
              </a:gs>
            </a:gsLst>
            <a:lin ang="2700000" scaled="1"/>
          </a:gradFill>
        </p:spPr>
        <p:txBody>
          <a:bodyPr lIns="0" rIns="0"/>
          <a:lstStyle>
            <a:lvl1pPr algn="ctr">
              <a:defRPr sz="105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7" name="자유형 6"/>
          <p:cNvSpPr/>
          <p:nvPr userDrawn="1"/>
        </p:nvSpPr>
        <p:spPr>
          <a:xfrm>
            <a:off x="140274" y="218422"/>
            <a:ext cx="800252" cy="800252"/>
          </a:xfrm>
          <a:custGeom>
            <a:avLst/>
            <a:gdLst>
              <a:gd name="connsiteX0" fmla="*/ 1234118 w 3291840"/>
              <a:gd name="connsiteY0" fmla="*/ 3237807 h 3291840"/>
              <a:gd name="connsiteX1" fmla="*/ 2057723 w 3291840"/>
              <a:gd name="connsiteY1" fmla="*/ 3237807 h 3291840"/>
              <a:gd name="connsiteX2" fmla="*/ 1977631 w 3291840"/>
              <a:gd name="connsiteY2" fmla="*/ 3258401 h 3291840"/>
              <a:gd name="connsiteX3" fmla="*/ 1645920 w 3291840"/>
              <a:gd name="connsiteY3" fmla="*/ 3291840 h 3291840"/>
              <a:gd name="connsiteX4" fmla="*/ 1314210 w 3291840"/>
              <a:gd name="connsiteY4" fmla="*/ 3258401 h 3291840"/>
              <a:gd name="connsiteX5" fmla="*/ 2490316 w 3291840"/>
              <a:gd name="connsiteY5" fmla="*/ 2913188 h 3291840"/>
              <a:gd name="connsiteX6" fmla="*/ 2264419 w 3291840"/>
              <a:gd name="connsiteY6" fmla="*/ 3139085 h 3291840"/>
              <a:gd name="connsiteX7" fmla="*/ 1945844 w 3291840"/>
              <a:gd name="connsiteY7" fmla="*/ 3139085 h 3291840"/>
              <a:gd name="connsiteX8" fmla="*/ 1952865 w 3291840"/>
              <a:gd name="connsiteY8" fmla="*/ 3138014 h 3291840"/>
              <a:gd name="connsiteX9" fmla="*/ 2371890 w 3291840"/>
              <a:gd name="connsiteY9" fmla="*/ 2985134 h 3291840"/>
              <a:gd name="connsiteX10" fmla="*/ 801524 w 3291840"/>
              <a:gd name="connsiteY10" fmla="*/ 2913188 h 3291840"/>
              <a:gd name="connsiteX11" fmla="*/ 919951 w 3291840"/>
              <a:gd name="connsiteY11" fmla="*/ 2985134 h 3291840"/>
              <a:gd name="connsiteX12" fmla="*/ 1338975 w 3291840"/>
              <a:gd name="connsiteY12" fmla="*/ 3138014 h 3291840"/>
              <a:gd name="connsiteX13" fmla="*/ 1345997 w 3291840"/>
              <a:gd name="connsiteY13" fmla="*/ 3139085 h 3291840"/>
              <a:gd name="connsiteX14" fmla="*/ 1027421 w 3291840"/>
              <a:gd name="connsiteY14" fmla="*/ 3139085 h 3291840"/>
              <a:gd name="connsiteX15" fmla="*/ 228788 w 3291840"/>
              <a:gd name="connsiteY15" fmla="*/ 2480067 h 3291840"/>
              <a:gd name="connsiteX16" fmla="*/ 811774 w 3291840"/>
              <a:gd name="connsiteY16" fmla="*/ 3063052 h 3291840"/>
              <a:gd name="connsiteX17" fmla="*/ 725670 w 3291840"/>
              <a:gd name="connsiteY17" fmla="*/ 3010743 h 3291840"/>
              <a:gd name="connsiteX18" fmla="*/ 281097 w 3291840"/>
              <a:gd name="connsiteY18" fmla="*/ 2566170 h 3291840"/>
              <a:gd name="connsiteX19" fmla="*/ 3063052 w 3291840"/>
              <a:gd name="connsiteY19" fmla="*/ 2480066 h 3291840"/>
              <a:gd name="connsiteX20" fmla="*/ 3010743 w 3291840"/>
              <a:gd name="connsiteY20" fmla="*/ 2566170 h 3291840"/>
              <a:gd name="connsiteX21" fmla="*/ 2566170 w 3291840"/>
              <a:gd name="connsiteY21" fmla="*/ 3010743 h 3291840"/>
              <a:gd name="connsiteX22" fmla="*/ 2480066 w 3291840"/>
              <a:gd name="connsiteY22" fmla="*/ 3063053 h 3291840"/>
              <a:gd name="connsiteX23" fmla="*/ 3139085 w 3291840"/>
              <a:gd name="connsiteY23" fmla="*/ 1945843 h 3291840"/>
              <a:gd name="connsiteX24" fmla="*/ 3139085 w 3291840"/>
              <a:gd name="connsiteY24" fmla="*/ 2264419 h 3291840"/>
              <a:gd name="connsiteX25" fmla="*/ 2913188 w 3291840"/>
              <a:gd name="connsiteY25" fmla="*/ 2490317 h 3291840"/>
              <a:gd name="connsiteX26" fmla="*/ 2985134 w 3291840"/>
              <a:gd name="connsiteY26" fmla="*/ 2371890 h 3291840"/>
              <a:gd name="connsiteX27" fmla="*/ 3138014 w 3291840"/>
              <a:gd name="connsiteY27" fmla="*/ 1952865 h 3291840"/>
              <a:gd name="connsiteX28" fmla="*/ 152755 w 3291840"/>
              <a:gd name="connsiteY28" fmla="*/ 1945843 h 3291840"/>
              <a:gd name="connsiteX29" fmla="*/ 153827 w 3291840"/>
              <a:gd name="connsiteY29" fmla="*/ 1952865 h 3291840"/>
              <a:gd name="connsiteX30" fmla="*/ 306706 w 3291840"/>
              <a:gd name="connsiteY30" fmla="*/ 2371890 h 3291840"/>
              <a:gd name="connsiteX31" fmla="*/ 378652 w 3291840"/>
              <a:gd name="connsiteY31" fmla="*/ 2490317 h 3291840"/>
              <a:gd name="connsiteX32" fmla="*/ 152755 w 3291840"/>
              <a:gd name="connsiteY32" fmla="*/ 2264419 h 3291840"/>
              <a:gd name="connsiteX33" fmla="*/ 54033 w 3291840"/>
              <a:gd name="connsiteY33" fmla="*/ 1234118 h 3291840"/>
              <a:gd name="connsiteX34" fmla="*/ 54033 w 3291840"/>
              <a:gd name="connsiteY34" fmla="*/ 2057723 h 3291840"/>
              <a:gd name="connsiteX35" fmla="*/ 33439 w 3291840"/>
              <a:gd name="connsiteY35" fmla="*/ 1977631 h 3291840"/>
              <a:gd name="connsiteX36" fmla="*/ 0 w 3291840"/>
              <a:gd name="connsiteY36" fmla="*/ 1645920 h 3291840"/>
              <a:gd name="connsiteX37" fmla="*/ 33439 w 3291840"/>
              <a:gd name="connsiteY37" fmla="*/ 1314210 h 3291840"/>
              <a:gd name="connsiteX38" fmla="*/ 3237807 w 3291840"/>
              <a:gd name="connsiteY38" fmla="*/ 1234118 h 3291840"/>
              <a:gd name="connsiteX39" fmla="*/ 3258401 w 3291840"/>
              <a:gd name="connsiteY39" fmla="*/ 1314210 h 3291840"/>
              <a:gd name="connsiteX40" fmla="*/ 3291840 w 3291840"/>
              <a:gd name="connsiteY40" fmla="*/ 1645920 h 3291840"/>
              <a:gd name="connsiteX41" fmla="*/ 3258401 w 3291840"/>
              <a:gd name="connsiteY41" fmla="*/ 1977631 h 3291840"/>
              <a:gd name="connsiteX42" fmla="*/ 3237807 w 3291840"/>
              <a:gd name="connsiteY42" fmla="*/ 2057723 h 3291840"/>
              <a:gd name="connsiteX43" fmla="*/ 2913188 w 3291840"/>
              <a:gd name="connsiteY43" fmla="*/ 801524 h 3291840"/>
              <a:gd name="connsiteX44" fmla="*/ 3139085 w 3291840"/>
              <a:gd name="connsiteY44" fmla="*/ 1027421 h 3291840"/>
              <a:gd name="connsiteX45" fmla="*/ 3139085 w 3291840"/>
              <a:gd name="connsiteY45" fmla="*/ 1345997 h 3291840"/>
              <a:gd name="connsiteX46" fmla="*/ 3138014 w 3291840"/>
              <a:gd name="connsiteY46" fmla="*/ 1338975 h 3291840"/>
              <a:gd name="connsiteX47" fmla="*/ 2985134 w 3291840"/>
              <a:gd name="connsiteY47" fmla="*/ 919951 h 3291840"/>
              <a:gd name="connsiteX48" fmla="*/ 378652 w 3291840"/>
              <a:gd name="connsiteY48" fmla="*/ 801524 h 3291840"/>
              <a:gd name="connsiteX49" fmla="*/ 306706 w 3291840"/>
              <a:gd name="connsiteY49" fmla="*/ 919951 h 3291840"/>
              <a:gd name="connsiteX50" fmla="*/ 153827 w 3291840"/>
              <a:gd name="connsiteY50" fmla="*/ 1338975 h 3291840"/>
              <a:gd name="connsiteX51" fmla="*/ 152755 w 3291840"/>
              <a:gd name="connsiteY51" fmla="*/ 1345997 h 3291840"/>
              <a:gd name="connsiteX52" fmla="*/ 152755 w 3291840"/>
              <a:gd name="connsiteY52" fmla="*/ 1027421 h 3291840"/>
              <a:gd name="connsiteX53" fmla="*/ 811774 w 3291840"/>
              <a:gd name="connsiteY53" fmla="*/ 228788 h 3291840"/>
              <a:gd name="connsiteX54" fmla="*/ 228788 w 3291840"/>
              <a:gd name="connsiteY54" fmla="*/ 811774 h 3291840"/>
              <a:gd name="connsiteX55" fmla="*/ 281097 w 3291840"/>
              <a:gd name="connsiteY55" fmla="*/ 725670 h 3291840"/>
              <a:gd name="connsiteX56" fmla="*/ 725670 w 3291840"/>
              <a:gd name="connsiteY56" fmla="*/ 281097 h 3291840"/>
              <a:gd name="connsiteX57" fmla="*/ 2480066 w 3291840"/>
              <a:gd name="connsiteY57" fmla="*/ 228788 h 3291840"/>
              <a:gd name="connsiteX58" fmla="*/ 2566170 w 3291840"/>
              <a:gd name="connsiteY58" fmla="*/ 281097 h 3291840"/>
              <a:gd name="connsiteX59" fmla="*/ 3010743 w 3291840"/>
              <a:gd name="connsiteY59" fmla="*/ 725670 h 3291840"/>
              <a:gd name="connsiteX60" fmla="*/ 3063052 w 3291840"/>
              <a:gd name="connsiteY60" fmla="*/ 811774 h 3291840"/>
              <a:gd name="connsiteX61" fmla="*/ 1945843 w 3291840"/>
              <a:gd name="connsiteY61" fmla="*/ 152755 h 3291840"/>
              <a:gd name="connsiteX62" fmla="*/ 2264419 w 3291840"/>
              <a:gd name="connsiteY62" fmla="*/ 152755 h 3291840"/>
              <a:gd name="connsiteX63" fmla="*/ 2490317 w 3291840"/>
              <a:gd name="connsiteY63" fmla="*/ 378652 h 3291840"/>
              <a:gd name="connsiteX64" fmla="*/ 2371890 w 3291840"/>
              <a:gd name="connsiteY64" fmla="*/ 306706 h 3291840"/>
              <a:gd name="connsiteX65" fmla="*/ 1952865 w 3291840"/>
              <a:gd name="connsiteY65" fmla="*/ 153827 h 3291840"/>
              <a:gd name="connsiteX66" fmla="*/ 1027421 w 3291840"/>
              <a:gd name="connsiteY66" fmla="*/ 152755 h 3291840"/>
              <a:gd name="connsiteX67" fmla="*/ 1345998 w 3291840"/>
              <a:gd name="connsiteY67" fmla="*/ 152755 h 3291840"/>
              <a:gd name="connsiteX68" fmla="*/ 1338975 w 3291840"/>
              <a:gd name="connsiteY68" fmla="*/ 153827 h 3291840"/>
              <a:gd name="connsiteX69" fmla="*/ 919951 w 3291840"/>
              <a:gd name="connsiteY69" fmla="*/ 306706 h 3291840"/>
              <a:gd name="connsiteX70" fmla="*/ 801523 w 3291840"/>
              <a:gd name="connsiteY70" fmla="*/ 378653 h 3291840"/>
              <a:gd name="connsiteX71" fmla="*/ 1645920 w 3291840"/>
              <a:gd name="connsiteY71" fmla="*/ 0 h 3291840"/>
              <a:gd name="connsiteX72" fmla="*/ 1977631 w 3291840"/>
              <a:gd name="connsiteY72" fmla="*/ 33439 h 3291840"/>
              <a:gd name="connsiteX73" fmla="*/ 2057723 w 3291840"/>
              <a:gd name="connsiteY73" fmla="*/ 54033 h 3291840"/>
              <a:gd name="connsiteX74" fmla="*/ 1234118 w 3291840"/>
              <a:gd name="connsiteY74" fmla="*/ 54033 h 3291840"/>
              <a:gd name="connsiteX75" fmla="*/ 1314210 w 3291840"/>
              <a:gd name="connsiteY75" fmla="*/ 33439 h 3291840"/>
              <a:gd name="connsiteX76" fmla="*/ 1645920 w 3291840"/>
              <a:gd name="connsiteY76" fmla="*/ 0 h 32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291840" h="3291840">
                <a:moveTo>
                  <a:pt x="1234118" y="3237807"/>
                </a:moveTo>
                <a:lnTo>
                  <a:pt x="2057723" y="3237807"/>
                </a:lnTo>
                <a:lnTo>
                  <a:pt x="1977631" y="3258401"/>
                </a:lnTo>
                <a:cubicBezTo>
                  <a:pt x="1870485" y="3280326"/>
                  <a:pt x="1759547" y="3291840"/>
                  <a:pt x="1645920" y="3291840"/>
                </a:cubicBezTo>
                <a:cubicBezTo>
                  <a:pt x="1532293" y="3291840"/>
                  <a:pt x="1421355" y="3280326"/>
                  <a:pt x="1314210" y="3258401"/>
                </a:cubicBezTo>
                <a:close/>
                <a:moveTo>
                  <a:pt x="2490316" y="2913188"/>
                </a:moveTo>
                <a:lnTo>
                  <a:pt x="2264419" y="3139085"/>
                </a:lnTo>
                <a:lnTo>
                  <a:pt x="1945844" y="3139085"/>
                </a:lnTo>
                <a:lnTo>
                  <a:pt x="1952865" y="3138014"/>
                </a:lnTo>
                <a:cubicBezTo>
                  <a:pt x="2101584" y="3107581"/>
                  <a:pt x="2242407" y="3055473"/>
                  <a:pt x="2371890" y="2985134"/>
                </a:cubicBezTo>
                <a:close/>
                <a:moveTo>
                  <a:pt x="801524" y="2913188"/>
                </a:moveTo>
                <a:lnTo>
                  <a:pt x="919951" y="2985134"/>
                </a:lnTo>
                <a:cubicBezTo>
                  <a:pt x="1049433" y="3055473"/>
                  <a:pt x="1190256" y="3107581"/>
                  <a:pt x="1338975" y="3138014"/>
                </a:cubicBezTo>
                <a:lnTo>
                  <a:pt x="1345997" y="3139085"/>
                </a:lnTo>
                <a:lnTo>
                  <a:pt x="1027421" y="3139085"/>
                </a:lnTo>
                <a:close/>
                <a:moveTo>
                  <a:pt x="228788" y="2480067"/>
                </a:moveTo>
                <a:lnTo>
                  <a:pt x="811774" y="3063052"/>
                </a:lnTo>
                <a:lnTo>
                  <a:pt x="725670" y="3010743"/>
                </a:lnTo>
                <a:cubicBezTo>
                  <a:pt x="550543" y="2892430"/>
                  <a:pt x="399411" y="2741297"/>
                  <a:pt x="281097" y="2566170"/>
                </a:cubicBezTo>
                <a:close/>
                <a:moveTo>
                  <a:pt x="3063052" y="2480066"/>
                </a:moveTo>
                <a:lnTo>
                  <a:pt x="3010743" y="2566170"/>
                </a:lnTo>
                <a:cubicBezTo>
                  <a:pt x="2892430" y="2741297"/>
                  <a:pt x="2741297" y="2892430"/>
                  <a:pt x="2566170" y="3010743"/>
                </a:cubicBezTo>
                <a:lnTo>
                  <a:pt x="2480066" y="3063053"/>
                </a:lnTo>
                <a:close/>
                <a:moveTo>
                  <a:pt x="3139085" y="1945843"/>
                </a:moveTo>
                <a:lnTo>
                  <a:pt x="3139085" y="2264419"/>
                </a:lnTo>
                <a:lnTo>
                  <a:pt x="2913188" y="2490317"/>
                </a:lnTo>
                <a:lnTo>
                  <a:pt x="2985134" y="2371890"/>
                </a:lnTo>
                <a:cubicBezTo>
                  <a:pt x="3055473" y="2242407"/>
                  <a:pt x="3107581" y="2101584"/>
                  <a:pt x="3138014" y="1952865"/>
                </a:cubicBezTo>
                <a:close/>
                <a:moveTo>
                  <a:pt x="152755" y="1945843"/>
                </a:moveTo>
                <a:lnTo>
                  <a:pt x="153827" y="1952865"/>
                </a:lnTo>
                <a:cubicBezTo>
                  <a:pt x="184259" y="2101584"/>
                  <a:pt x="236367" y="2242407"/>
                  <a:pt x="306706" y="2371890"/>
                </a:cubicBezTo>
                <a:lnTo>
                  <a:pt x="378652" y="2490317"/>
                </a:lnTo>
                <a:lnTo>
                  <a:pt x="152755" y="2264419"/>
                </a:lnTo>
                <a:close/>
                <a:moveTo>
                  <a:pt x="54033" y="1234118"/>
                </a:moveTo>
                <a:lnTo>
                  <a:pt x="54033" y="2057723"/>
                </a:lnTo>
                <a:lnTo>
                  <a:pt x="33439" y="1977631"/>
                </a:lnTo>
                <a:cubicBezTo>
                  <a:pt x="11514" y="1870485"/>
                  <a:pt x="0" y="1759547"/>
                  <a:pt x="0" y="1645920"/>
                </a:cubicBezTo>
                <a:cubicBezTo>
                  <a:pt x="0" y="1532293"/>
                  <a:pt x="11514" y="1421355"/>
                  <a:pt x="33439" y="1314210"/>
                </a:cubicBezTo>
                <a:close/>
                <a:moveTo>
                  <a:pt x="3237807" y="1234118"/>
                </a:moveTo>
                <a:lnTo>
                  <a:pt x="3258401" y="1314210"/>
                </a:lnTo>
                <a:cubicBezTo>
                  <a:pt x="3280326" y="1421355"/>
                  <a:pt x="3291840" y="1532293"/>
                  <a:pt x="3291840" y="1645920"/>
                </a:cubicBezTo>
                <a:cubicBezTo>
                  <a:pt x="3291840" y="1759547"/>
                  <a:pt x="3280326" y="1870485"/>
                  <a:pt x="3258401" y="1977631"/>
                </a:cubicBezTo>
                <a:lnTo>
                  <a:pt x="3237807" y="2057723"/>
                </a:lnTo>
                <a:close/>
                <a:moveTo>
                  <a:pt x="2913188" y="801524"/>
                </a:moveTo>
                <a:lnTo>
                  <a:pt x="3139085" y="1027421"/>
                </a:lnTo>
                <a:lnTo>
                  <a:pt x="3139085" y="1345997"/>
                </a:lnTo>
                <a:lnTo>
                  <a:pt x="3138014" y="1338975"/>
                </a:lnTo>
                <a:cubicBezTo>
                  <a:pt x="3107581" y="1190256"/>
                  <a:pt x="3055473" y="1049433"/>
                  <a:pt x="2985134" y="919951"/>
                </a:cubicBezTo>
                <a:close/>
                <a:moveTo>
                  <a:pt x="378652" y="801524"/>
                </a:moveTo>
                <a:lnTo>
                  <a:pt x="306706" y="919951"/>
                </a:lnTo>
                <a:cubicBezTo>
                  <a:pt x="236367" y="1049433"/>
                  <a:pt x="184259" y="1190256"/>
                  <a:pt x="153827" y="1338975"/>
                </a:cubicBezTo>
                <a:lnTo>
                  <a:pt x="152755" y="1345997"/>
                </a:lnTo>
                <a:lnTo>
                  <a:pt x="152755" y="1027421"/>
                </a:lnTo>
                <a:close/>
                <a:moveTo>
                  <a:pt x="811774" y="228788"/>
                </a:moveTo>
                <a:lnTo>
                  <a:pt x="228788" y="811774"/>
                </a:lnTo>
                <a:lnTo>
                  <a:pt x="281097" y="725670"/>
                </a:lnTo>
                <a:cubicBezTo>
                  <a:pt x="399411" y="550543"/>
                  <a:pt x="550543" y="399411"/>
                  <a:pt x="725670" y="281097"/>
                </a:cubicBezTo>
                <a:close/>
                <a:moveTo>
                  <a:pt x="2480066" y="228788"/>
                </a:moveTo>
                <a:lnTo>
                  <a:pt x="2566170" y="281097"/>
                </a:lnTo>
                <a:cubicBezTo>
                  <a:pt x="2741297" y="399411"/>
                  <a:pt x="2892430" y="550543"/>
                  <a:pt x="3010743" y="725670"/>
                </a:cubicBezTo>
                <a:lnTo>
                  <a:pt x="3063052" y="811774"/>
                </a:lnTo>
                <a:close/>
                <a:moveTo>
                  <a:pt x="1945843" y="152755"/>
                </a:moveTo>
                <a:lnTo>
                  <a:pt x="2264419" y="152755"/>
                </a:lnTo>
                <a:lnTo>
                  <a:pt x="2490317" y="378652"/>
                </a:lnTo>
                <a:lnTo>
                  <a:pt x="2371890" y="306706"/>
                </a:lnTo>
                <a:cubicBezTo>
                  <a:pt x="2242407" y="236367"/>
                  <a:pt x="2101584" y="184259"/>
                  <a:pt x="1952865" y="153827"/>
                </a:cubicBezTo>
                <a:close/>
                <a:moveTo>
                  <a:pt x="1027421" y="152755"/>
                </a:moveTo>
                <a:lnTo>
                  <a:pt x="1345998" y="152755"/>
                </a:lnTo>
                <a:lnTo>
                  <a:pt x="1338975" y="153827"/>
                </a:lnTo>
                <a:cubicBezTo>
                  <a:pt x="1190256" y="184259"/>
                  <a:pt x="1049433" y="236367"/>
                  <a:pt x="919951" y="306706"/>
                </a:cubicBezTo>
                <a:lnTo>
                  <a:pt x="801523" y="378653"/>
                </a:lnTo>
                <a:close/>
                <a:moveTo>
                  <a:pt x="1645920" y="0"/>
                </a:moveTo>
                <a:cubicBezTo>
                  <a:pt x="1759547" y="0"/>
                  <a:pt x="1870485" y="11514"/>
                  <a:pt x="1977631" y="33439"/>
                </a:cubicBezTo>
                <a:lnTo>
                  <a:pt x="2057723" y="54033"/>
                </a:lnTo>
                <a:lnTo>
                  <a:pt x="1234118" y="54033"/>
                </a:lnTo>
                <a:lnTo>
                  <a:pt x="1314210" y="33439"/>
                </a:lnTo>
                <a:cubicBezTo>
                  <a:pt x="1421355" y="11514"/>
                  <a:pt x="1532293" y="0"/>
                  <a:pt x="1645920" y="0"/>
                </a:cubicBezTo>
                <a:close/>
              </a:path>
            </a:pathLst>
          </a:custGeom>
          <a:gradFill>
            <a:gsLst>
              <a:gs pos="700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074057" y="0"/>
            <a:ext cx="0" cy="6858000"/>
          </a:xfrm>
          <a:prstGeom prst="line">
            <a:avLst/>
          </a:prstGeom>
          <a:ln>
            <a:gradFill>
              <a:gsLst>
                <a:gs pos="0">
                  <a:srgbClr val="FF8256"/>
                </a:gs>
                <a:gs pos="21000">
                  <a:srgbClr val="FEF6A1"/>
                </a:gs>
                <a:gs pos="55000">
                  <a:srgbClr val="BFFA8E"/>
                </a:gs>
                <a:gs pos="100000">
                  <a:srgbClr val="A03FFF"/>
                </a:gs>
                <a:gs pos="80000">
                  <a:srgbClr val="6FBB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개체 틀 26"/>
          <p:cNvSpPr>
            <a:spLocks noGrp="1"/>
          </p:cNvSpPr>
          <p:nvPr>
            <p:ph type="body" sz="quarter" idx="13"/>
          </p:nvPr>
        </p:nvSpPr>
        <p:spPr>
          <a:xfrm>
            <a:off x="5436096" y="777181"/>
            <a:ext cx="3511959" cy="253314"/>
          </a:xfrm>
          <a:prstGeom prst="roundRect">
            <a:avLst>
              <a:gd name="adj" fmla="val 50000"/>
            </a:avLst>
          </a:prstGeom>
          <a:solidFill>
            <a:srgbClr val="1B162C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ko-KR" altLang="en-US" sz="1400" dirty="0" smtClean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248227" y="476250"/>
            <a:ext cx="583046" cy="3016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85672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marL="0" indent="0" algn="r">
              <a:lnSpc>
                <a:spcPct val="100000"/>
              </a:lnSpc>
              <a:buFont typeface="Arial" panose="020B0604020202020204" pitchFamily="34" charset="0"/>
              <a:buNone/>
              <a:defRPr sz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</a:defRPr>
            </a:lvl1pPr>
          </a:lstStyle>
          <a:p>
            <a:fld id="{F030FDF3-B27B-451D-A696-DD13E4F22D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886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4" r:id="rId3"/>
    <p:sldLayoutId id="2147483662" r:id="rId4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914400" rtl="0" eaLnBrk="1" latinLnBrk="1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44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jpe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6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제목 44"/>
          <p:cNvSpPr>
            <a:spLocks noGrp="1"/>
          </p:cNvSpPr>
          <p:nvPr>
            <p:ph type="ctrTitle"/>
          </p:nvPr>
        </p:nvSpPr>
        <p:spPr>
          <a:xfrm>
            <a:off x="3415290" y="2564904"/>
            <a:ext cx="2313420" cy="1615254"/>
          </a:xfrm>
        </p:spPr>
        <p:txBody>
          <a:bodyPr/>
          <a:lstStyle/>
          <a:p>
            <a:r>
              <a:rPr lang="en-US" altLang="ko-KR" sz="4000" dirty="0" smtClean="0"/>
              <a:t>ZOOPITAL</a:t>
            </a:r>
            <a:endParaRPr lang="ko-KR" altLang="en-US" sz="4000" dirty="0"/>
          </a:p>
        </p:txBody>
      </p:sp>
      <p:sp>
        <p:nvSpPr>
          <p:cNvPr id="46" name="부제목 45"/>
          <p:cNvSpPr>
            <a:spLocks noGrp="1"/>
          </p:cNvSpPr>
          <p:nvPr>
            <p:ph type="subTitle" idx="1"/>
          </p:nvPr>
        </p:nvSpPr>
        <p:spPr>
          <a:xfrm>
            <a:off x="3367114" y="3751821"/>
            <a:ext cx="2452854" cy="403026"/>
          </a:xfrm>
          <a:noFill/>
        </p:spPr>
        <p:txBody>
          <a:bodyPr/>
          <a:lstStyle/>
          <a:p>
            <a:pPr algn="ctr"/>
            <a:r>
              <a:rPr lang="ko-KR" altLang="en-US" sz="1800" b="1" dirty="0"/>
              <a:t>김태홍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류지훈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김지호</a:t>
            </a:r>
            <a:endParaRPr lang="en-US" altLang="ko-KR" sz="1800" b="1" dirty="0"/>
          </a:p>
          <a:p>
            <a:pPr algn="ctr"/>
            <a:r>
              <a:rPr lang="ko-KR" altLang="en-US" sz="1800" b="1" dirty="0" err="1"/>
              <a:t>김희망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신승규</a:t>
            </a:r>
          </a:p>
        </p:txBody>
      </p:sp>
      <p:sp>
        <p:nvSpPr>
          <p:cNvPr id="48" name="눈물 방울 47"/>
          <p:cNvSpPr/>
          <p:nvPr/>
        </p:nvSpPr>
        <p:spPr>
          <a:xfrm rot="18900000">
            <a:off x="4494161" y="2608549"/>
            <a:ext cx="155676" cy="155676"/>
          </a:xfrm>
          <a:prstGeom prst="teardrop">
            <a:avLst>
              <a:gd name="adj" fmla="val 98474"/>
            </a:avLst>
          </a:prstGeom>
          <a:gradFill flip="none" rotWithShape="1">
            <a:gsLst>
              <a:gs pos="0">
                <a:schemeClr val="bg1">
                  <a:lumMod val="93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013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Zoopital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04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ko-KR" sz="4000" dirty="0" smtClean="0">
                <a:ln w="6350">
                  <a:noFill/>
                </a:ln>
                <a:latin typeface="+mn-lt"/>
              </a:rPr>
              <a:t>Essence</a:t>
            </a:r>
            <a:r>
              <a:rPr lang="ko-KR" altLang="en-US" sz="4000" dirty="0" smtClean="0">
                <a:ln w="6350">
                  <a:noFill/>
                </a:ln>
                <a:latin typeface="+mn-lt"/>
              </a:rPr>
              <a:t> </a:t>
            </a:r>
            <a:r>
              <a:rPr lang="en-US" altLang="ko-KR" sz="4000" dirty="0" smtClean="0">
                <a:ln w="6350">
                  <a:noFill/>
                </a:ln>
                <a:latin typeface="+mn-lt"/>
              </a:rPr>
              <a:t>1</a:t>
            </a:r>
            <a:r>
              <a:rPr lang="ko-KR" altLang="en-US" sz="4000" dirty="0" smtClean="0">
                <a:ln w="6350">
                  <a:noFill/>
                </a:ln>
                <a:latin typeface="+mn-lt"/>
              </a:rPr>
              <a:t>주차</a:t>
            </a:r>
            <a:r>
              <a:rPr lang="en-US" altLang="ko-KR" sz="2400" dirty="0" smtClean="0">
                <a:ln w="6350">
                  <a:noFill/>
                </a:ln>
                <a:latin typeface="+mn-lt"/>
              </a:rPr>
              <a:t/>
            </a:r>
            <a:br>
              <a:rPr lang="en-US" altLang="ko-KR" sz="2400" dirty="0" smtClean="0">
                <a:ln w="6350">
                  <a:noFill/>
                </a:ln>
                <a:latin typeface="+mn-lt"/>
              </a:rPr>
            </a:br>
            <a:r>
              <a:rPr lang="en-US" altLang="ko-KR" sz="1200" dirty="0" smtClean="0">
                <a:ln w="6350">
                  <a:noFill/>
                </a:ln>
                <a:latin typeface="+mn-lt"/>
              </a:rPr>
              <a:t>ZOOPITAL </a:t>
            </a:r>
            <a:r>
              <a:rPr lang="ko-KR" altLang="en-US" sz="1200" dirty="0" smtClean="0">
                <a:ln w="6350">
                  <a:noFill/>
                </a:ln>
                <a:latin typeface="+mn-lt"/>
              </a:rPr>
              <a:t>동물병원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pic>
        <p:nvPicPr>
          <p:cNvPr id="4098" name="Picture 2" descr="C:\Users\hongku\Desktop\이미지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1056" y="1700808"/>
            <a:ext cx="7788071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534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Zoopital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04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ko-KR" sz="4000" dirty="0" smtClean="0">
                <a:ln w="6350">
                  <a:noFill/>
                </a:ln>
                <a:latin typeface="+mn-lt"/>
              </a:rPr>
              <a:t>Essence</a:t>
            </a:r>
            <a:r>
              <a:rPr lang="ko-KR" altLang="en-US" sz="4000" dirty="0" smtClean="0">
                <a:ln w="6350">
                  <a:noFill/>
                </a:ln>
                <a:latin typeface="+mn-lt"/>
              </a:rPr>
              <a:t> </a:t>
            </a:r>
            <a:r>
              <a:rPr lang="en-US" altLang="ko-KR" sz="4000" dirty="0">
                <a:ln w="6350">
                  <a:noFill/>
                </a:ln>
                <a:latin typeface="+mn-lt"/>
              </a:rPr>
              <a:t>2</a:t>
            </a:r>
            <a:r>
              <a:rPr lang="ko-KR" altLang="en-US" sz="4000" dirty="0" smtClean="0">
                <a:ln w="6350">
                  <a:noFill/>
                </a:ln>
                <a:latin typeface="+mn-lt"/>
              </a:rPr>
              <a:t>주차</a:t>
            </a:r>
            <a:r>
              <a:rPr lang="en-US" altLang="ko-KR" sz="2400" dirty="0" smtClean="0">
                <a:ln w="6350">
                  <a:noFill/>
                </a:ln>
                <a:latin typeface="+mn-lt"/>
              </a:rPr>
              <a:t/>
            </a:r>
            <a:br>
              <a:rPr lang="en-US" altLang="ko-KR" sz="2400" dirty="0" smtClean="0">
                <a:ln w="6350">
                  <a:noFill/>
                </a:ln>
                <a:latin typeface="+mn-lt"/>
              </a:rPr>
            </a:br>
            <a:r>
              <a:rPr lang="en-US" altLang="ko-KR" sz="1200" dirty="0" smtClean="0">
                <a:ln w="6350">
                  <a:noFill/>
                </a:ln>
                <a:latin typeface="+mn-lt"/>
              </a:rPr>
              <a:t>ZOOPITAL </a:t>
            </a:r>
            <a:r>
              <a:rPr lang="ko-KR" altLang="en-US" sz="1200" dirty="0" smtClean="0">
                <a:ln w="6350">
                  <a:noFill/>
                </a:ln>
                <a:latin typeface="+mn-lt"/>
              </a:rPr>
              <a:t>동물병원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pic>
        <p:nvPicPr>
          <p:cNvPr id="5122" name="Picture 2" descr="C:\Users\hongku\Desktop\이미지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1084" y="1694730"/>
            <a:ext cx="7879484" cy="447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374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Zoopital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04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ko-KR" sz="4000" dirty="0" smtClean="0">
                <a:ln w="6350">
                  <a:noFill/>
                </a:ln>
                <a:latin typeface="+mn-lt"/>
              </a:rPr>
              <a:t>Essence</a:t>
            </a:r>
            <a:r>
              <a:rPr lang="ko-KR" altLang="en-US" sz="4000" dirty="0" smtClean="0">
                <a:ln w="6350">
                  <a:noFill/>
                </a:ln>
                <a:latin typeface="+mn-lt"/>
              </a:rPr>
              <a:t> </a:t>
            </a:r>
            <a:r>
              <a:rPr lang="en-US" altLang="ko-KR" sz="4000" dirty="0" smtClean="0">
                <a:ln w="6350">
                  <a:noFill/>
                </a:ln>
                <a:latin typeface="+mn-lt"/>
              </a:rPr>
              <a:t>3</a:t>
            </a:r>
            <a:r>
              <a:rPr lang="ko-KR" altLang="en-US" sz="4000" dirty="0" smtClean="0">
                <a:ln w="6350">
                  <a:noFill/>
                </a:ln>
                <a:latin typeface="+mn-lt"/>
              </a:rPr>
              <a:t>주차</a:t>
            </a:r>
            <a:r>
              <a:rPr lang="en-US" altLang="ko-KR" sz="2400" dirty="0" smtClean="0">
                <a:ln w="6350">
                  <a:noFill/>
                </a:ln>
                <a:latin typeface="+mn-lt"/>
              </a:rPr>
              <a:t/>
            </a:r>
            <a:br>
              <a:rPr lang="en-US" altLang="ko-KR" sz="2400" dirty="0" smtClean="0">
                <a:ln w="6350">
                  <a:noFill/>
                </a:ln>
                <a:latin typeface="+mn-lt"/>
              </a:rPr>
            </a:br>
            <a:r>
              <a:rPr lang="en-US" altLang="ko-KR" sz="1200" dirty="0" smtClean="0">
                <a:ln w="6350">
                  <a:noFill/>
                </a:ln>
                <a:latin typeface="+mn-lt"/>
              </a:rPr>
              <a:t>ZOOPITAL </a:t>
            </a:r>
            <a:r>
              <a:rPr lang="ko-KR" altLang="en-US" sz="1200" dirty="0" smtClean="0">
                <a:ln w="6350">
                  <a:noFill/>
                </a:ln>
                <a:latin typeface="+mn-lt"/>
              </a:rPr>
              <a:t>동물병원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pic>
        <p:nvPicPr>
          <p:cNvPr id="6146" name="Picture 2" descr="C:\Users\hongku\Desktop\이미지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1530" y="1710333"/>
            <a:ext cx="7822442" cy="443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374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Zoopital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04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ko-KR" sz="4000" dirty="0" smtClean="0">
                <a:ln w="6350">
                  <a:noFill/>
                </a:ln>
                <a:latin typeface="+mn-lt"/>
              </a:rPr>
              <a:t>Essence</a:t>
            </a:r>
            <a:r>
              <a:rPr lang="ko-KR" altLang="en-US" sz="4000" dirty="0" smtClean="0">
                <a:ln w="6350">
                  <a:noFill/>
                </a:ln>
                <a:latin typeface="+mn-lt"/>
              </a:rPr>
              <a:t> </a:t>
            </a:r>
            <a:r>
              <a:rPr lang="en-US" altLang="ko-KR" sz="4000" dirty="0" smtClean="0">
                <a:ln w="6350">
                  <a:noFill/>
                </a:ln>
                <a:latin typeface="+mn-lt"/>
              </a:rPr>
              <a:t>4</a:t>
            </a:r>
            <a:r>
              <a:rPr lang="ko-KR" altLang="en-US" sz="4000" dirty="0" smtClean="0">
                <a:ln w="6350">
                  <a:noFill/>
                </a:ln>
                <a:latin typeface="+mn-lt"/>
              </a:rPr>
              <a:t>주차</a:t>
            </a:r>
            <a:r>
              <a:rPr lang="en-US" altLang="ko-KR" sz="2400" dirty="0" smtClean="0">
                <a:ln w="6350">
                  <a:noFill/>
                </a:ln>
                <a:latin typeface="+mn-lt"/>
              </a:rPr>
              <a:t/>
            </a:r>
            <a:br>
              <a:rPr lang="en-US" altLang="ko-KR" sz="2400" dirty="0" smtClean="0">
                <a:ln w="6350">
                  <a:noFill/>
                </a:ln>
                <a:latin typeface="+mn-lt"/>
              </a:rPr>
            </a:br>
            <a:r>
              <a:rPr lang="en-US" altLang="ko-KR" sz="1200" dirty="0" smtClean="0">
                <a:ln w="6350">
                  <a:noFill/>
                </a:ln>
                <a:latin typeface="+mn-lt"/>
              </a:rPr>
              <a:t>ZOOPITAL </a:t>
            </a:r>
            <a:r>
              <a:rPr lang="ko-KR" altLang="en-US" sz="1200" dirty="0" smtClean="0">
                <a:ln w="6350">
                  <a:noFill/>
                </a:ln>
                <a:latin typeface="+mn-lt"/>
              </a:rPr>
              <a:t>동물병원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pic>
        <p:nvPicPr>
          <p:cNvPr id="7170" name="Picture 2" descr="C:\Users\hongku\Desktop\이미지 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0933" y="1700808"/>
            <a:ext cx="782556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374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15187" r="6647"/>
          <a:stretch/>
        </p:blipFill>
        <p:spPr>
          <a:xfrm>
            <a:off x="1095153" y="-1"/>
            <a:ext cx="8048848" cy="6864763"/>
          </a:xfrm>
        </p:spPr>
      </p:pic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solidFill>
            <a:schemeClr val="tx1">
              <a:alpha val="14000"/>
            </a:schemeClr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4000" dirty="0" smtClean="0">
                <a:ln w="6350">
                  <a:noFill/>
                </a:ln>
                <a:solidFill>
                  <a:schemeClr val="bg1"/>
                </a:solidFill>
              </a:rPr>
              <a:t>일정소</a:t>
            </a:r>
            <a:r>
              <a:rPr lang="ko-KR" altLang="en-US" sz="4000" dirty="0">
                <a:ln w="6350">
                  <a:noFill/>
                </a:ln>
                <a:solidFill>
                  <a:schemeClr val="bg1"/>
                </a:solidFill>
              </a:rPr>
              <a:t>개</a:t>
            </a:r>
            <a:r>
              <a:rPr lang="en-US" altLang="ko-KR" sz="1200" dirty="0">
                <a:ln w="6350">
                  <a:noFill/>
                </a:ln>
                <a:solidFill>
                  <a:schemeClr val="bg1"/>
                </a:solidFill>
              </a:rPr>
              <a:t/>
            </a:r>
            <a:br>
              <a:rPr lang="en-US" altLang="ko-KR" sz="1200" dirty="0">
                <a:ln w="6350">
                  <a:noFill/>
                </a:ln>
                <a:solidFill>
                  <a:schemeClr val="bg1"/>
                </a:solidFill>
              </a:rPr>
            </a:br>
            <a:r>
              <a:rPr lang="en-US" altLang="ko-KR" sz="1200" dirty="0">
                <a:ln w="6350">
                  <a:noFill/>
                </a:ln>
                <a:solidFill>
                  <a:schemeClr val="bg1"/>
                </a:solidFill>
              </a:rPr>
              <a:t>ZOOPITAL </a:t>
            </a:r>
            <a:r>
              <a:rPr lang="ko-KR" altLang="en-US" sz="1200" dirty="0">
                <a:ln w="6350">
                  <a:noFill/>
                </a:ln>
                <a:solidFill>
                  <a:schemeClr val="bg1"/>
                </a:solidFill>
              </a:rPr>
              <a:t>동물병원</a:t>
            </a:r>
            <a:endParaRPr lang="ko-KR" altLang="en-US" sz="1200" dirty="0">
              <a:ln w="6350">
                <a:noFill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248227" y="476250"/>
            <a:ext cx="583046" cy="301625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05</a:t>
            </a:r>
            <a:endParaRPr lang="ko-KR" altLang="en-US" sz="2400" dirty="0"/>
          </a:p>
        </p:txBody>
      </p:sp>
      <p:sp>
        <p:nvSpPr>
          <p:cNvPr id="13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226059" y="5715001"/>
            <a:ext cx="627382" cy="694712"/>
          </a:xfrm>
        </p:spPr>
        <p:txBody>
          <a:bodyPr/>
          <a:lstStyle/>
          <a:p>
            <a:r>
              <a:rPr lang="en-US" altLang="ko-KR" dirty="0" err="1" smtClean="0"/>
              <a:t>Zoopital</a:t>
            </a:r>
            <a:endParaRPr lang="ko-KR" altLang="en-US" dirty="0"/>
          </a:p>
        </p:txBody>
      </p:sp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13750" y="6514302"/>
            <a:ext cx="252000" cy="252000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30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Zoopital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05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4000" dirty="0" smtClean="0">
                <a:ln w="6350">
                  <a:noFill/>
                </a:ln>
                <a:latin typeface="+mn-lt"/>
              </a:rPr>
              <a:t>일정</a:t>
            </a:r>
            <a:r>
              <a:rPr lang="en-US" altLang="ko-KR" sz="4000" dirty="0" smtClean="0">
                <a:ln w="6350">
                  <a:noFill/>
                </a:ln>
                <a:latin typeface="+mn-lt"/>
              </a:rPr>
              <a:t>1</a:t>
            </a:r>
            <a:r>
              <a:rPr lang="ko-KR" altLang="en-US" sz="4000" dirty="0" smtClean="0">
                <a:ln w="6350">
                  <a:noFill/>
                </a:ln>
                <a:latin typeface="+mn-lt"/>
              </a:rPr>
              <a:t>주차</a:t>
            </a:r>
            <a:r>
              <a:rPr lang="en-US" altLang="ko-KR" sz="2400" dirty="0" smtClean="0">
                <a:ln w="6350">
                  <a:noFill/>
                </a:ln>
                <a:latin typeface="+mn-lt"/>
              </a:rPr>
              <a:t/>
            </a:r>
            <a:br>
              <a:rPr lang="en-US" altLang="ko-KR" sz="2400" dirty="0" smtClean="0">
                <a:ln w="6350">
                  <a:noFill/>
                </a:ln>
                <a:latin typeface="+mn-lt"/>
              </a:rPr>
            </a:br>
            <a:r>
              <a:rPr lang="en-US" altLang="ko-KR" sz="1200" dirty="0" smtClean="0">
                <a:ln w="6350">
                  <a:noFill/>
                </a:ln>
                <a:latin typeface="+mn-lt"/>
              </a:rPr>
              <a:t>ZOOPITAL </a:t>
            </a:r>
            <a:r>
              <a:rPr lang="ko-KR" altLang="en-US" sz="1200" dirty="0" smtClean="0">
                <a:ln w="6350">
                  <a:noFill/>
                </a:ln>
                <a:latin typeface="+mn-lt"/>
              </a:rPr>
              <a:t>동물병원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524000" y="1397000"/>
          <a:ext cx="7080449" cy="468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075"/>
                <a:gridCol w="1180075"/>
                <a:gridCol w="1191906"/>
                <a:gridCol w="1317999"/>
                <a:gridCol w="1130273"/>
                <a:gridCol w="1080121"/>
              </a:tblGrid>
              <a:tr h="447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5/20</a:t>
                      </a:r>
                      <a:endParaRPr lang="ko-KR" altLang="en-US" dirty="0"/>
                    </a:p>
                  </a:txBody>
                  <a:tcPr/>
                </a:tc>
              </a:tr>
              <a:tr h="4232230">
                <a:tc gridSpan="2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/>
                        <a:t>Spring,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mybatis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baseline="0" dirty="0" smtClean="0"/>
                        <a:t>공부</a:t>
                      </a:r>
                      <a:endParaRPr lang="en-US" altLang="ko-KR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baseline="0" dirty="0" smtClean="0"/>
                        <a:t>및 주제선정</a:t>
                      </a:r>
                      <a:endParaRPr lang="en-US" altLang="ko-KR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baseline="0" dirty="0" smtClean="0"/>
                        <a:t>최초 주제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헬스장 회원관리 프로그램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개발 시작</a:t>
                      </a: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주제 변경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동물병원 </a:t>
                      </a:r>
                      <a:r>
                        <a:rPr lang="en-US" altLang="ko-KR" dirty="0" smtClean="0"/>
                        <a:t>ERP</a:t>
                      </a:r>
                      <a:r>
                        <a:rPr lang="ko-KR" altLang="en-US" dirty="0" smtClean="0"/>
                        <a:t>프로그램</a:t>
                      </a:r>
                      <a:r>
                        <a:rPr lang="en-US" altLang="ko-KR" dirty="0" smtClean="0"/>
                        <a:t>)</a:t>
                      </a: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로그인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로그아웃</a:t>
                      </a: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약품리스트</a:t>
                      </a: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발주</a:t>
                      </a: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예약관리</a:t>
                      </a: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534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Zoopital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05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4000" dirty="0" smtClean="0">
                <a:ln w="6350">
                  <a:noFill/>
                </a:ln>
                <a:latin typeface="+mn-lt"/>
              </a:rPr>
              <a:t>일정</a:t>
            </a:r>
            <a:r>
              <a:rPr lang="en-US" altLang="ko-KR" sz="4000" dirty="0" smtClean="0">
                <a:ln w="6350">
                  <a:noFill/>
                </a:ln>
                <a:latin typeface="+mn-lt"/>
              </a:rPr>
              <a:t>2</a:t>
            </a:r>
            <a:r>
              <a:rPr lang="ko-KR" altLang="en-US" sz="4000" dirty="0" smtClean="0">
                <a:ln w="6350">
                  <a:noFill/>
                </a:ln>
                <a:latin typeface="+mn-lt"/>
              </a:rPr>
              <a:t>주차</a:t>
            </a:r>
            <a:r>
              <a:rPr lang="en-US" altLang="ko-KR" sz="2400" dirty="0" smtClean="0">
                <a:ln w="6350">
                  <a:noFill/>
                </a:ln>
                <a:latin typeface="+mn-lt"/>
              </a:rPr>
              <a:t/>
            </a:r>
            <a:br>
              <a:rPr lang="en-US" altLang="ko-KR" sz="2400" dirty="0" smtClean="0">
                <a:ln w="6350">
                  <a:noFill/>
                </a:ln>
                <a:latin typeface="+mn-lt"/>
              </a:rPr>
            </a:br>
            <a:r>
              <a:rPr lang="en-US" altLang="ko-KR" sz="1200" dirty="0" smtClean="0">
                <a:ln w="6350">
                  <a:noFill/>
                </a:ln>
                <a:latin typeface="+mn-lt"/>
              </a:rPr>
              <a:t>ZOOPITAL </a:t>
            </a:r>
            <a:r>
              <a:rPr lang="ko-KR" altLang="en-US" sz="1200" dirty="0" smtClean="0">
                <a:ln w="6350">
                  <a:noFill/>
                </a:ln>
                <a:latin typeface="+mn-lt"/>
              </a:rPr>
              <a:t>동물병원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259633" y="1397000"/>
          <a:ext cx="7344817" cy="468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111"/>
                <a:gridCol w="1062111"/>
                <a:gridCol w="1072760"/>
                <a:gridCol w="1186249"/>
                <a:gridCol w="1017288"/>
                <a:gridCol w="972149"/>
                <a:gridCol w="972149"/>
              </a:tblGrid>
              <a:tr h="447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5/27</a:t>
                      </a:r>
                      <a:endParaRPr lang="ko-KR" altLang="en-US" dirty="0"/>
                    </a:p>
                  </a:txBody>
                  <a:tcPr/>
                </a:tc>
              </a:tr>
              <a:tr h="4232230">
                <a:tc gridSpan="2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/>
                        <a:t>Spring,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mybatis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baseline="0" dirty="0" smtClean="0"/>
                        <a:t>공부</a:t>
                      </a:r>
                      <a:endParaRPr lang="en-US" altLang="ko-KR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baseline="0" dirty="0" smtClean="0"/>
                        <a:t>및 주제선정</a:t>
                      </a:r>
                      <a:endParaRPr lang="en-US" altLang="ko-KR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baseline="0" dirty="0" smtClean="0"/>
                        <a:t>최초 주제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헬스장 회원관리 프로그램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주제 변경</a:t>
                      </a: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동물병원 </a:t>
                      </a:r>
                      <a:r>
                        <a:rPr lang="en-US" altLang="ko-KR" dirty="0" smtClean="0"/>
                        <a:t>ERP</a:t>
                      </a:r>
                      <a:r>
                        <a:rPr lang="ko-KR" altLang="en-US" dirty="0" smtClean="0"/>
                        <a:t>프로그램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로그인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로그아웃</a:t>
                      </a: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약품리스트</a:t>
                      </a: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발주</a:t>
                      </a: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예약관리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534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Zoopital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05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4000" dirty="0" smtClean="0">
                <a:ln w="6350">
                  <a:noFill/>
                </a:ln>
                <a:latin typeface="+mn-lt"/>
              </a:rPr>
              <a:t>일정</a:t>
            </a:r>
            <a:r>
              <a:rPr lang="en-US" altLang="ko-KR" sz="4000" dirty="0" smtClean="0">
                <a:ln w="6350">
                  <a:noFill/>
                </a:ln>
                <a:latin typeface="+mn-lt"/>
              </a:rPr>
              <a:t>3</a:t>
            </a:r>
            <a:r>
              <a:rPr lang="ko-KR" altLang="en-US" sz="4000" dirty="0" smtClean="0">
                <a:ln w="6350">
                  <a:noFill/>
                </a:ln>
                <a:latin typeface="+mn-lt"/>
              </a:rPr>
              <a:t>주차</a:t>
            </a:r>
            <a:r>
              <a:rPr lang="en-US" altLang="ko-KR" sz="2400" dirty="0" smtClean="0">
                <a:ln w="6350">
                  <a:noFill/>
                </a:ln>
                <a:latin typeface="+mn-lt"/>
              </a:rPr>
              <a:t/>
            </a:r>
            <a:br>
              <a:rPr lang="en-US" altLang="ko-KR" sz="2400" dirty="0" smtClean="0">
                <a:ln w="6350">
                  <a:noFill/>
                </a:ln>
                <a:latin typeface="+mn-lt"/>
              </a:rPr>
            </a:br>
            <a:r>
              <a:rPr lang="en-US" altLang="ko-KR" sz="1200" dirty="0" smtClean="0">
                <a:ln w="6350">
                  <a:noFill/>
                </a:ln>
                <a:latin typeface="+mn-lt"/>
              </a:rPr>
              <a:t>ZOOPITAL </a:t>
            </a:r>
            <a:r>
              <a:rPr lang="ko-KR" altLang="en-US" sz="1200" dirty="0" smtClean="0">
                <a:ln w="6350">
                  <a:noFill/>
                </a:ln>
                <a:latin typeface="+mn-lt"/>
              </a:rPr>
              <a:t>동물병원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1397000"/>
          <a:ext cx="7080449" cy="468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075"/>
                <a:gridCol w="1180075"/>
                <a:gridCol w="1191906"/>
                <a:gridCol w="1317999"/>
                <a:gridCol w="1130273"/>
                <a:gridCol w="1080121"/>
              </a:tblGrid>
              <a:tr h="447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5/20</a:t>
                      </a:r>
                      <a:endParaRPr lang="ko-KR" altLang="en-US" dirty="0"/>
                    </a:p>
                  </a:txBody>
                  <a:tcPr/>
                </a:tc>
              </a:tr>
              <a:tr h="42322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Spring,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mybatis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공부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및 주제선정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최초 주제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헬스장 회원관리 프로그램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주제 변경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동물병원 </a:t>
                      </a:r>
                      <a:r>
                        <a:rPr lang="en-US" altLang="ko-KR" dirty="0" smtClean="0"/>
                        <a:t>ERP</a:t>
                      </a:r>
                      <a:r>
                        <a:rPr lang="ko-KR" altLang="en-US" dirty="0" smtClean="0"/>
                        <a:t>프로그램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로그아웃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약품리스트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발주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예약관리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534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Zoopital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05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4000" dirty="0" smtClean="0">
                <a:ln w="6350">
                  <a:noFill/>
                </a:ln>
                <a:latin typeface="+mn-lt"/>
              </a:rPr>
              <a:t>일정</a:t>
            </a:r>
            <a:r>
              <a:rPr lang="en-US" altLang="ko-KR" sz="4000" dirty="0" smtClean="0">
                <a:ln w="6350">
                  <a:noFill/>
                </a:ln>
                <a:latin typeface="+mn-lt"/>
              </a:rPr>
              <a:t>4</a:t>
            </a:r>
            <a:r>
              <a:rPr lang="ko-KR" altLang="en-US" sz="4000" dirty="0" smtClean="0">
                <a:ln w="6350">
                  <a:noFill/>
                </a:ln>
                <a:latin typeface="+mn-lt"/>
              </a:rPr>
              <a:t>주차</a:t>
            </a:r>
            <a:r>
              <a:rPr lang="en-US" altLang="ko-KR" sz="2400" dirty="0" smtClean="0">
                <a:ln w="6350">
                  <a:noFill/>
                </a:ln>
                <a:latin typeface="+mn-lt"/>
              </a:rPr>
              <a:t/>
            </a:r>
            <a:br>
              <a:rPr lang="en-US" altLang="ko-KR" sz="2400" dirty="0" smtClean="0">
                <a:ln w="6350">
                  <a:noFill/>
                </a:ln>
                <a:latin typeface="+mn-lt"/>
              </a:rPr>
            </a:br>
            <a:r>
              <a:rPr lang="en-US" altLang="ko-KR" sz="1200" dirty="0" smtClean="0">
                <a:ln w="6350">
                  <a:noFill/>
                </a:ln>
                <a:latin typeface="+mn-lt"/>
              </a:rPr>
              <a:t>ZOOPITAL </a:t>
            </a:r>
            <a:r>
              <a:rPr lang="ko-KR" altLang="en-US" sz="1200" dirty="0" smtClean="0">
                <a:ln w="6350">
                  <a:noFill/>
                </a:ln>
                <a:latin typeface="+mn-lt"/>
              </a:rPr>
              <a:t>동물병원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1397000"/>
          <a:ext cx="7080449" cy="468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075"/>
                <a:gridCol w="1180075"/>
                <a:gridCol w="1191906"/>
                <a:gridCol w="1317999"/>
                <a:gridCol w="1130273"/>
                <a:gridCol w="1080121"/>
              </a:tblGrid>
              <a:tr h="447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5/20</a:t>
                      </a:r>
                      <a:endParaRPr lang="ko-KR" altLang="en-US" dirty="0"/>
                    </a:p>
                  </a:txBody>
                  <a:tcPr/>
                </a:tc>
              </a:tr>
              <a:tr h="42322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Spring,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mybatis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공부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및 주제선정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최초 주제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헬스장 회원관리 프로그램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주제 변경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동물병원 </a:t>
                      </a:r>
                      <a:r>
                        <a:rPr lang="en-US" altLang="ko-KR" dirty="0" smtClean="0"/>
                        <a:t>ERP</a:t>
                      </a:r>
                      <a:r>
                        <a:rPr lang="ko-KR" altLang="en-US" dirty="0" smtClean="0"/>
                        <a:t>프로그램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로그아웃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약품리스트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발주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예약관리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534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12094"/>
          <a:stretch/>
        </p:blipFill>
        <p:spPr>
          <a:xfrm>
            <a:off x="1104983" y="0"/>
            <a:ext cx="8039017" cy="6858762"/>
          </a:xfrm>
        </p:spPr>
      </p:pic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solidFill>
            <a:schemeClr val="tx1">
              <a:alpha val="14000"/>
            </a:schemeClr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4000" dirty="0">
                <a:ln w="6350">
                  <a:noFill/>
                </a:ln>
                <a:solidFill>
                  <a:schemeClr val="bg1"/>
                </a:solidFill>
              </a:rPr>
              <a:t>개발환경</a:t>
            </a:r>
            <a:r>
              <a:rPr lang="en-US" altLang="ko-KR" sz="1200" dirty="0">
                <a:ln w="6350">
                  <a:noFill/>
                </a:ln>
                <a:solidFill>
                  <a:schemeClr val="bg1"/>
                </a:solidFill>
              </a:rPr>
              <a:t/>
            </a:r>
            <a:br>
              <a:rPr lang="en-US" altLang="ko-KR" sz="1200" dirty="0">
                <a:ln w="6350">
                  <a:noFill/>
                </a:ln>
                <a:solidFill>
                  <a:schemeClr val="bg1"/>
                </a:solidFill>
              </a:rPr>
            </a:br>
            <a:r>
              <a:rPr lang="en-US" altLang="ko-KR" sz="1200" dirty="0">
                <a:ln w="6350">
                  <a:noFill/>
                </a:ln>
                <a:solidFill>
                  <a:schemeClr val="bg1"/>
                </a:solidFill>
              </a:rPr>
              <a:t>ZOOPITAL </a:t>
            </a:r>
            <a:r>
              <a:rPr lang="ko-KR" altLang="en-US" sz="1200" dirty="0">
                <a:ln w="6350">
                  <a:noFill/>
                </a:ln>
                <a:solidFill>
                  <a:schemeClr val="bg1"/>
                </a:solidFill>
              </a:rPr>
              <a:t>동물병원</a:t>
            </a:r>
            <a:endParaRPr lang="ko-KR" altLang="en-US" sz="1200" dirty="0">
              <a:ln w="6350">
                <a:noFill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248227" y="476250"/>
            <a:ext cx="583046" cy="301625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06</a:t>
            </a:r>
            <a:endParaRPr lang="ko-KR" altLang="en-US" sz="2400" dirty="0"/>
          </a:p>
        </p:txBody>
      </p:sp>
      <p:sp>
        <p:nvSpPr>
          <p:cNvPr id="13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226059" y="5715001"/>
            <a:ext cx="627382" cy="694712"/>
          </a:xfrm>
        </p:spPr>
        <p:txBody>
          <a:bodyPr/>
          <a:lstStyle/>
          <a:p>
            <a:r>
              <a:rPr lang="en-US" altLang="ko-KR" dirty="0" err="1" smtClean="0"/>
              <a:t>Zoopital</a:t>
            </a:r>
            <a:endParaRPr lang="ko-KR" altLang="en-US" dirty="0"/>
          </a:p>
        </p:txBody>
      </p:sp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13750" y="6514302"/>
            <a:ext cx="252000" cy="252000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3524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60000" sy="6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Zoopital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동물병원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dist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5148263" y="1628800"/>
            <a:ext cx="3384550" cy="367240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기획 의도</a:t>
            </a:r>
            <a:endParaRPr lang="en-US" altLang="ko-KR" dirty="0" smtClean="0"/>
          </a:p>
          <a:p>
            <a:r>
              <a:rPr lang="ko-KR" altLang="en-US" dirty="0" smtClean="0"/>
              <a:t>모델 선정</a:t>
            </a:r>
            <a:endParaRPr lang="en-US" altLang="ko-KR" dirty="0" smtClean="0"/>
          </a:p>
          <a:p>
            <a:r>
              <a:rPr lang="ko-KR" altLang="en-US" dirty="0" smtClean="0"/>
              <a:t>마일 </a:t>
            </a:r>
            <a:r>
              <a:rPr lang="ko-KR" altLang="en-US" dirty="0" err="1" smtClean="0"/>
              <a:t>스톤</a:t>
            </a:r>
            <a:endParaRPr lang="en-US" altLang="ko-KR" dirty="0" smtClean="0"/>
          </a:p>
          <a:p>
            <a:r>
              <a:rPr lang="en-US" altLang="ko-KR" dirty="0" smtClean="0"/>
              <a:t>Essence</a:t>
            </a:r>
          </a:p>
          <a:p>
            <a:r>
              <a:rPr lang="ko-KR" altLang="en-US" dirty="0"/>
              <a:t>일정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err="1" smtClean="0"/>
              <a:t>usecase</a:t>
            </a:r>
            <a:endParaRPr lang="en-US" altLang="ko-KR" dirty="0" smtClean="0"/>
          </a:p>
          <a:p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r>
              <a:rPr lang="ko-KR" altLang="en-US" dirty="0" smtClean="0"/>
              <a:t>시연</a:t>
            </a:r>
            <a:endParaRPr lang="en-US" altLang="ko-KR" dirty="0" smtClean="0"/>
          </a:p>
          <a:p>
            <a:r>
              <a:rPr lang="en-US" altLang="ko-KR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xmlns="" val="2020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Zoopital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05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4000" dirty="0" smtClean="0">
                <a:ln w="6350">
                  <a:noFill/>
                </a:ln>
                <a:latin typeface="+mn-lt"/>
              </a:rPr>
              <a:t>개발환경</a:t>
            </a:r>
            <a:r>
              <a:rPr lang="en-US" altLang="ko-KR" sz="2400" dirty="0" smtClean="0">
                <a:ln w="6350">
                  <a:noFill/>
                </a:ln>
                <a:latin typeface="+mn-lt"/>
              </a:rPr>
              <a:t/>
            </a:r>
            <a:br>
              <a:rPr lang="en-US" altLang="ko-KR" sz="2400" dirty="0" smtClean="0">
                <a:ln w="6350">
                  <a:noFill/>
                </a:ln>
                <a:latin typeface="+mn-lt"/>
              </a:rPr>
            </a:br>
            <a:r>
              <a:rPr lang="en-US" altLang="ko-KR" sz="1200" dirty="0" smtClean="0">
                <a:ln w="6350">
                  <a:noFill/>
                </a:ln>
                <a:latin typeface="+mn-lt"/>
              </a:rPr>
              <a:t>ZOOPITAL </a:t>
            </a:r>
            <a:r>
              <a:rPr lang="ko-KR" altLang="en-US" sz="1200" dirty="0" smtClean="0">
                <a:ln w="6350">
                  <a:noFill/>
                </a:ln>
                <a:latin typeface="+mn-lt"/>
              </a:rPr>
              <a:t>동물병원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47664" y="1394535"/>
            <a:ext cx="7109608" cy="5008831"/>
            <a:chOff x="1691680" y="1394535"/>
            <a:chExt cx="7109608" cy="5008831"/>
          </a:xfrm>
        </p:grpSpPr>
        <p:pic>
          <p:nvPicPr>
            <p:cNvPr id="4" name="Picture 2" descr="C:\Users\hongku\Desktop\window 로고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4790" y="5452537"/>
              <a:ext cx="3744416" cy="950829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hongku\Desktop\sprin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3437837"/>
              <a:ext cx="2250945" cy="728344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hongku\Desktop\web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0357" y="1394535"/>
              <a:ext cx="2520651" cy="1739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C:\Users\hongku\Desktop\ajax.png"/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 bwMode="auto">
            <a:xfrm>
              <a:off x="4410109" y="3554102"/>
              <a:ext cx="1296144" cy="72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C:\Users\hongku\Desktop\git 로고.png"/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l="9467" r="12435"/>
            <a:stretch/>
          </p:blipFill>
          <p:spPr bwMode="auto">
            <a:xfrm>
              <a:off x="6323353" y="3491699"/>
              <a:ext cx="1548680" cy="674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 descr="C:\Users\hongku\Desktop\oracle 로고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485" y="4509420"/>
              <a:ext cx="2196455" cy="711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C:\Users\hongku\Desktop\jsp 로고.png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192" y="1394535"/>
              <a:ext cx="939921" cy="1721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hongku\Desktop\소스트릐 로고.png"/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712" y="2197790"/>
              <a:ext cx="2483576" cy="1303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C:\Users\hongku\Desktop\톰캣.jpg"/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8335" y="4440868"/>
              <a:ext cx="1620018" cy="779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40417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idx="1"/>
          </p:nvPr>
        </p:nvSpPr>
        <p:spPr>
          <a:xfrm>
            <a:off x="1286148" y="5589240"/>
            <a:ext cx="7589922" cy="1035834"/>
          </a:xfrm>
        </p:spPr>
        <p:txBody>
          <a:bodyPr>
            <a:noAutofit/>
          </a:bodyPr>
          <a:lstStyle/>
          <a:p>
            <a:pPr algn="r"/>
            <a:r>
              <a:rPr lang="en-US" altLang="ko-KR" sz="1200" dirty="0" smtClean="0"/>
              <a:t>Black and white is abstract; color is not. </a:t>
            </a:r>
          </a:p>
          <a:p>
            <a:pPr algn="r"/>
            <a:r>
              <a:rPr lang="en-US" altLang="ko-KR" sz="1200" dirty="0" smtClean="0"/>
              <a:t>Looking at a black and white photograph, </a:t>
            </a:r>
          </a:p>
          <a:p>
            <a:pPr algn="r"/>
            <a:r>
              <a:rPr lang="en-US" altLang="ko-KR" sz="1200" dirty="0" smtClean="0"/>
              <a:t>you are already looking at a strange world</a:t>
            </a:r>
            <a:endParaRPr lang="ko-KR" altLang="en-US" sz="1200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Zoopital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01</a:t>
            </a:r>
            <a:endParaRPr lang="ko-KR" altLang="en-US" sz="2400" dirty="0"/>
          </a:p>
        </p:txBody>
      </p:sp>
      <p:pic>
        <p:nvPicPr>
          <p:cNvPr id="2050" name="Picture 2" descr="http://imageback.com/images/9a/c3/imageback.com_9ac3966bb1ONVNNKR35b8ffda1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3540" y="1322858"/>
            <a:ext cx="5424815" cy="3618310"/>
          </a:xfrm>
          <a:prstGeom prst="rect">
            <a:avLst/>
          </a:prstGeom>
          <a:noFill/>
          <a:effectLst>
            <a:outerShdw blurRad="317500" dist="38100" dir="2700000" algn="tl" rotWithShape="0">
              <a:prstClr val="black">
                <a:alpha val="21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개체 틀 10"/>
          <p:cNvSpPr txBox="1">
            <a:spLocks/>
          </p:cNvSpPr>
          <p:nvPr/>
        </p:nvSpPr>
        <p:spPr>
          <a:xfrm>
            <a:off x="6948264" y="5172076"/>
            <a:ext cx="1889683" cy="353314"/>
          </a:xfrm>
          <a:prstGeom prst="roundRect">
            <a:avLst>
              <a:gd name="adj" fmla="val 50000"/>
            </a:avLst>
          </a:prstGeom>
          <a:ln>
            <a:solidFill>
              <a:srgbClr val="1B16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400" kern="1200" dirty="0" smtClean="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rgbClr val="1B162C"/>
                </a:solidFill>
              </a:rPr>
              <a:t>JOEL STERNFELD</a:t>
            </a:r>
            <a:endParaRPr lang="en-US" altLang="ko-KR" sz="1200" dirty="0">
              <a:solidFill>
                <a:srgbClr val="1B162C"/>
              </a:solidFill>
            </a:endParaRPr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4000" dirty="0" smtClean="0"/>
              <a:t>일정소</a:t>
            </a:r>
            <a:r>
              <a:rPr lang="ko-KR" altLang="en-US" sz="4000" dirty="0"/>
              <a:t>개</a:t>
            </a:r>
            <a:r>
              <a:rPr lang="en-US" altLang="ko-KR" sz="2400" dirty="0" smtClean="0">
                <a:ln w="6350">
                  <a:noFill/>
                </a:ln>
                <a:latin typeface="+mn-lt"/>
              </a:rPr>
              <a:t/>
            </a:r>
            <a:br>
              <a:rPr lang="en-US" altLang="ko-KR" sz="2400" dirty="0" smtClean="0">
                <a:ln w="6350">
                  <a:noFill/>
                </a:ln>
                <a:latin typeface="+mn-lt"/>
              </a:rPr>
            </a:br>
            <a:r>
              <a:rPr lang="en-US" altLang="ko-KR" sz="1200" dirty="0" smtClean="0">
                <a:ln w="6350">
                  <a:noFill/>
                </a:ln>
                <a:latin typeface="+mn-lt"/>
              </a:rPr>
              <a:t>ZOOPITAL </a:t>
            </a:r>
            <a:r>
              <a:rPr lang="ko-KR" altLang="en-US" sz="1200" dirty="0" smtClean="0">
                <a:ln w="6350">
                  <a:noFill/>
                </a:ln>
                <a:latin typeface="+mn-lt"/>
              </a:rPr>
              <a:t>동물병원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274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idx="1"/>
          </p:nvPr>
        </p:nvSpPr>
        <p:spPr>
          <a:xfrm>
            <a:off x="1286148" y="5589240"/>
            <a:ext cx="7589922" cy="1035834"/>
          </a:xfrm>
        </p:spPr>
        <p:txBody>
          <a:bodyPr>
            <a:noAutofit/>
          </a:bodyPr>
          <a:lstStyle/>
          <a:p>
            <a:pPr algn="r"/>
            <a:r>
              <a:rPr lang="en-US" altLang="ko-KR" sz="1200" dirty="0" smtClean="0"/>
              <a:t>Black and white is abstract; color is not. </a:t>
            </a:r>
          </a:p>
          <a:p>
            <a:pPr algn="r"/>
            <a:r>
              <a:rPr lang="en-US" altLang="ko-KR" sz="1200" dirty="0" smtClean="0"/>
              <a:t>Looking at a black and white photograph, </a:t>
            </a:r>
          </a:p>
          <a:p>
            <a:pPr algn="r"/>
            <a:r>
              <a:rPr lang="en-US" altLang="ko-KR" sz="1200" dirty="0" smtClean="0"/>
              <a:t>you are already looking at a strange world</a:t>
            </a:r>
            <a:endParaRPr lang="ko-KR" altLang="en-US" sz="1200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Zoopital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01</a:t>
            </a:r>
            <a:endParaRPr lang="ko-KR" altLang="en-US" sz="2400" dirty="0"/>
          </a:p>
        </p:txBody>
      </p:sp>
      <p:pic>
        <p:nvPicPr>
          <p:cNvPr id="2050" name="Picture 2" descr="http://imageback.com/images/9a/c3/imageback.com_9ac3966bb1ONVNNKR35b8ffda1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3540" y="1322858"/>
            <a:ext cx="5424815" cy="3618310"/>
          </a:xfrm>
          <a:prstGeom prst="rect">
            <a:avLst/>
          </a:prstGeom>
          <a:noFill/>
          <a:effectLst>
            <a:outerShdw blurRad="317500" dist="38100" dir="2700000" algn="tl" rotWithShape="0">
              <a:prstClr val="black">
                <a:alpha val="21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개체 틀 10"/>
          <p:cNvSpPr txBox="1">
            <a:spLocks/>
          </p:cNvSpPr>
          <p:nvPr/>
        </p:nvSpPr>
        <p:spPr>
          <a:xfrm>
            <a:off x="6948264" y="5172076"/>
            <a:ext cx="1889683" cy="353314"/>
          </a:xfrm>
          <a:prstGeom prst="roundRect">
            <a:avLst>
              <a:gd name="adj" fmla="val 50000"/>
            </a:avLst>
          </a:prstGeom>
          <a:ln>
            <a:solidFill>
              <a:srgbClr val="1B16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400" kern="1200" dirty="0" smtClean="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rgbClr val="1B162C"/>
                </a:solidFill>
              </a:rPr>
              <a:t>JOEL STERNFELD</a:t>
            </a:r>
            <a:endParaRPr lang="en-US" altLang="ko-KR" sz="1200" dirty="0">
              <a:solidFill>
                <a:srgbClr val="1B162C"/>
              </a:solidFill>
            </a:endParaRPr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4000" dirty="0" smtClean="0"/>
              <a:t>일정소</a:t>
            </a:r>
            <a:r>
              <a:rPr lang="ko-KR" altLang="en-US" sz="4000" dirty="0"/>
              <a:t>개</a:t>
            </a:r>
            <a:r>
              <a:rPr lang="en-US" altLang="ko-KR" sz="2400" dirty="0" smtClean="0">
                <a:ln w="6350">
                  <a:noFill/>
                </a:ln>
                <a:latin typeface="+mn-lt"/>
              </a:rPr>
              <a:t/>
            </a:r>
            <a:br>
              <a:rPr lang="en-US" altLang="ko-KR" sz="2400" dirty="0" smtClean="0">
                <a:ln w="6350">
                  <a:noFill/>
                </a:ln>
                <a:latin typeface="+mn-lt"/>
              </a:rPr>
            </a:br>
            <a:r>
              <a:rPr lang="en-US" altLang="ko-KR" sz="1200" dirty="0" smtClean="0">
                <a:ln w="6350">
                  <a:noFill/>
                </a:ln>
                <a:latin typeface="+mn-lt"/>
              </a:rPr>
              <a:t>ZOOPITAL </a:t>
            </a:r>
            <a:r>
              <a:rPr lang="ko-KR" altLang="en-US" sz="1200" dirty="0" smtClean="0">
                <a:ln w="6350">
                  <a:noFill/>
                </a:ln>
                <a:latin typeface="+mn-lt"/>
              </a:rPr>
              <a:t>동물병원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274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16821" r="4896"/>
          <a:stretch/>
        </p:blipFill>
        <p:spPr>
          <a:xfrm>
            <a:off x="1092200" y="0"/>
            <a:ext cx="8051800" cy="6858000"/>
          </a:xfrm>
        </p:spPr>
      </p:pic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solidFill>
            <a:schemeClr val="tx1">
              <a:alpha val="14000"/>
            </a:schemeClr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4000" dirty="0" smtClean="0">
                <a:ln w="6350">
                  <a:noFill/>
                </a:ln>
                <a:solidFill>
                  <a:schemeClr val="bg1"/>
                </a:solidFill>
                <a:latin typeface="+mn-lt"/>
              </a:rPr>
              <a:t>기획의도</a:t>
            </a:r>
            <a:r>
              <a:rPr lang="en-US" altLang="ko-KR" sz="2400" dirty="0" smtClean="0">
                <a:ln w="6350">
                  <a:noFill/>
                </a:ln>
                <a:solidFill>
                  <a:schemeClr val="bg1"/>
                </a:solidFill>
                <a:latin typeface="+mn-lt"/>
              </a:rPr>
              <a:t/>
            </a:r>
            <a:br>
              <a:rPr lang="en-US" altLang="ko-KR" sz="2400" dirty="0" smtClean="0">
                <a:ln w="6350">
                  <a:noFill/>
                </a:ln>
                <a:solidFill>
                  <a:schemeClr val="bg1"/>
                </a:solidFill>
                <a:latin typeface="+mn-lt"/>
              </a:rPr>
            </a:br>
            <a:r>
              <a:rPr lang="en-US" altLang="ko-KR" sz="1200" dirty="0">
                <a:ln w="6350">
                  <a:noFill/>
                </a:ln>
                <a:solidFill>
                  <a:schemeClr val="bg1"/>
                </a:solidFill>
              </a:rPr>
              <a:t>ZOOPITAL </a:t>
            </a:r>
            <a:r>
              <a:rPr lang="ko-KR" altLang="en-US" sz="1200" dirty="0">
                <a:ln w="6350">
                  <a:noFill/>
                </a:ln>
                <a:solidFill>
                  <a:schemeClr val="bg1"/>
                </a:solidFill>
              </a:rPr>
              <a:t>동물병원</a:t>
            </a:r>
            <a:endParaRPr lang="ko-KR" altLang="en-US" sz="1600" dirty="0">
              <a:ln w="6350">
                <a:noFill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248227" y="476250"/>
            <a:ext cx="583046" cy="301625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01</a:t>
            </a:r>
            <a:endParaRPr lang="ko-KR" altLang="en-US" sz="2400" dirty="0"/>
          </a:p>
        </p:txBody>
      </p:sp>
      <p:sp>
        <p:nvSpPr>
          <p:cNvPr id="13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226059" y="5715001"/>
            <a:ext cx="627382" cy="694712"/>
          </a:xfrm>
        </p:spPr>
        <p:txBody>
          <a:bodyPr/>
          <a:lstStyle/>
          <a:p>
            <a:r>
              <a:rPr lang="en-US" altLang="ko-KR" dirty="0" err="1" smtClean="0"/>
              <a:t>Zoopital</a:t>
            </a:r>
            <a:endParaRPr lang="ko-KR" altLang="en-US" dirty="0"/>
          </a:p>
        </p:txBody>
      </p:sp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13750" y="6514302"/>
            <a:ext cx="252000" cy="252000"/>
          </a:xfrm>
        </p:spPr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649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idx="1"/>
          </p:nvPr>
        </p:nvSpPr>
        <p:spPr>
          <a:xfrm>
            <a:off x="1259632" y="3645024"/>
            <a:ext cx="7704856" cy="3024336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 smtClean="0"/>
              <a:t>동물에 대한 팀원들의 높은 관심 </a:t>
            </a:r>
            <a:endParaRPr lang="en-US" altLang="ko-KR" sz="1400" dirty="0"/>
          </a:p>
          <a:p>
            <a:pPr>
              <a:lnSpc>
                <a:spcPct val="250000"/>
              </a:lnSpc>
            </a:pPr>
            <a:r>
              <a:rPr lang="ko-KR" altLang="en-US" sz="1400" dirty="0" smtClean="0"/>
              <a:t>여러 지점 관리 가능</a:t>
            </a:r>
            <a:endParaRPr lang="en-US" altLang="ko-KR" sz="1400" dirty="0" smtClean="0"/>
          </a:p>
          <a:p>
            <a:pPr>
              <a:lnSpc>
                <a:spcPct val="250000"/>
              </a:lnSpc>
            </a:pPr>
            <a:r>
              <a:rPr lang="ko-KR" altLang="en-US" sz="1400" dirty="0" smtClean="0"/>
              <a:t>부가적인 동물 용품 쇼핑몰 운영 가능 </a:t>
            </a:r>
            <a:endParaRPr lang="en-US" altLang="ko-KR" sz="1400" dirty="0" smtClean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Zoopital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01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4000" dirty="0" smtClean="0">
                <a:ln w="6350">
                  <a:noFill/>
                </a:ln>
                <a:latin typeface="+mn-lt"/>
              </a:rPr>
              <a:t>기획의도</a:t>
            </a:r>
            <a:r>
              <a:rPr lang="en-US" altLang="ko-KR" sz="2400" dirty="0" smtClean="0">
                <a:ln w="6350">
                  <a:noFill/>
                </a:ln>
                <a:latin typeface="+mn-lt"/>
              </a:rPr>
              <a:t/>
            </a:r>
            <a:br>
              <a:rPr lang="en-US" altLang="ko-KR" sz="2400" dirty="0" smtClean="0">
                <a:ln w="6350">
                  <a:noFill/>
                </a:ln>
                <a:latin typeface="+mn-lt"/>
              </a:rPr>
            </a:br>
            <a:r>
              <a:rPr lang="en-US" altLang="ko-KR" sz="1200" dirty="0" smtClean="0">
                <a:ln w="6350">
                  <a:noFill/>
                </a:ln>
                <a:latin typeface="+mn-lt"/>
              </a:rPr>
              <a:t>ZOOPITAL </a:t>
            </a:r>
            <a:r>
              <a:rPr lang="ko-KR" altLang="en-US" sz="1200" dirty="0" smtClean="0">
                <a:ln w="6350">
                  <a:noFill/>
                </a:ln>
                <a:latin typeface="+mn-lt"/>
              </a:rPr>
              <a:t>동물병원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22698" y="1714260"/>
            <a:ext cx="7269560" cy="1930764"/>
            <a:chOff x="1323996" y="1412776"/>
            <a:chExt cx="7269560" cy="1930764"/>
          </a:xfrm>
          <a:effectLst/>
        </p:grpSpPr>
        <p:sp>
          <p:nvSpPr>
            <p:cNvPr id="13" name="텍스트 개체 틀 10"/>
            <p:cNvSpPr txBox="1">
              <a:spLocks/>
            </p:cNvSpPr>
            <p:nvPr/>
          </p:nvSpPr>
          <p:spPr>
            <a:xfrm>
              <a:off x="1323996" y="2990226"/>
              <a:ext cx="1889683" cy="353314"/>
            </a:xfrm>
            <a:prstGeom prst="roundRect">
              <a:avLst>
                <a:gd name="adj" fmla="val 50000"/>
              </a:avLst>
            </a:prstGeom>
            <a:ln>
              <a:solidFill>
                <a:srgbClr val="1B16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 algn="r" defTabSz="914400" rtl="0" eaLnBrk="1" latinLnBrk="1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ko-KR" altLang="en-US" sz="1400" kern="1200" dirty="0" smtClean="0">
                  <a:ln>
                    <a:solidFill>
                      <a:srgbClr val="1B162C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ln>
                    <a:solidFill>
                      <a:srgbClr val="1B162C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ln>
                    <a:solidFill>
                      <a:srgbClr val="1B162C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ln>
                    <a:solidFill>
                      <a:srgbClr val="1B162C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ln>
                    <a:solidFill>
                      <a:srgbClr val="1B162C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rgbClr val="1B162C"/>
                  </a:solidFill>
                </a:rPr>
                <a:t>PET SHOP</a:t>
              </a:r>
              <a:endParaRPr lang="en-US" altLang="ko-KR" sz="1200" dirty="0">
                <a:solidFill>
                  <a:srgbClr val="1B162C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943401" y="1412776"/>
              <a:ext cx="6373015" cy="1317721"/>
              <a:chOff x="1835696" y="2159471"/>
              <a:chExt cx="6373015" cy="1317721"/>
            </a:xfrm>
          </p:grpSpPr>
          <p:pic>
            <p:nvPicPr>
              <p:cNvPr id="1027" name="Picture 3" descr="C:\Users\hongku\Downloads\hospital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173" y="2492895"/>
                <a:ext cx="650875" cy="650875"/>
              </a:xfrm>
              <a:prstGeom prst="rect">
                <a:avLst/>
              </a:prstGeom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C:\Users\hongku\Downloads\dog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5696" y="2492896"/>
                <a:ext cx="650875" cy="650875"/>
              </a:xfrm>
              <a:prstGeom prst="rect">
                <a:avLst/>
              </a:prstGeom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" name="그룹 2"/>
              <p:cNvGrpSpPr/>
              <p:nvPr/>
            </p:nvGrpSpPr>
            <p:grpSpPr>
              <a:xfrm>
                <a:off x="6876256" y="2159471"/>
                <a:ext cx="1332455" cy="1317721"/>
                <a:chOff x="6914756" y="2239621"/>
                <a:chExt cx="1332455" cy="1317721"/>
              </a:xfrm>
            </p:grpSpPr>
            <p:pic>
              <p:nvPicPr>
                <p:cNvPr id="14" name="Picture 3" descr="C:\Users\hongku\Downloads\hospital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54073" y="2239621"/>
                  <a:ext cx="650875" cy="650875"/>
                </a:xfrm>
                <a:prstGeom prst="rect">
                  <a:avLst/>
                </a:prstGeom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3" descr="C:\Users\hongku\Downloads\hospital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14756" y="2904896"/>
                  <a:ext cx="650875" cy="650875"/>
                </a:xfrm>
                <a:prstGeom prst="rect">
                  <a:avLst/>
                </a:prstGeom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3" descr="C:\Users\hongku\Downloads\hospital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96336" y="2906467"/>
                  <a:ext cx="650875" cy="650875"/>
                </a:xfrm>
                <a:prstGeom prst="rect">
                  <a:avLst/>
                </a:prstGeom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29" name="Picture 5" descr="C:\Users\hongku\Downloads\add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9832" y="2521672"/>
                <a:ext cx="650875" cy="650875"/>
              </a:xfrm>
              <a:prstGeom prst="rect">
                <a:avLst/>
              </a:prstGeom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5" descr="C:\Users\hongku\Downloads\add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9317" y="2515728"/>
                <a:ext cx="650875" cy="650875"/>
              </a:xfrm>
              <a:prstGeom prst="rect">
                <a:avLst/>
              </a:prstGeom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텍스트 개체 틀 10"/>
            <p:cNvSpPr txBox="1">
              <a:spLocks/>
            </p:cNvSpPr>
            <p:nvPr/>
          </p:nvSpPr>
          <p:spPr>
            <a:xfrm>
              <a:off x="6703873" y="2990226"/>
              <a:ext cx="1889683" cy="353314"/>
            </a:xfrm>
            <a:prstGeom prst="roundRect">
              <a:avLst>
                <a:gd name="adj" fmla="val 50000"/>
              </a:avLst>
            </a:prstGeom>
            <a:ln>
              <a:solidFill>
                <a:srgbClr val="1B16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 algn="r" defTabSz="914400" rtl="0" eaLnBrk="1" latinLnBrk="1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ko-KR" altLang="en-US" sz="1400" kern="1200" dirty="0" smtClean="0">
                  <a:ln>
                    <a:solidFill>
                      <a:srgbClr val="1B162C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ln>
                    <a:solidFill>
                      <a:srgbClr val="1B162C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ln>
                    <a:solidFill>
                      <a:srgbClr val="1B162C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ln>
                    <a:solidFill>
                      <a:srgbClr val="1B162C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ln>
                    <a:solidFill>
                      <a:srgbClr val="1B162C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rgbClr val="1B162C"/>
                  </a:solidFill>
                </a:rPr>
                <a:t>NUMEROUS STORE</a:t>
              </a:r>
              <a:endParaRPr lang="en-US" altLang="ko-KR" sz="1200" dirty="0">
                <a:solidFill>
                  <a:srgbClr val="1B162C"/>
                </a:solidFill>
              </a:endParaRPr>
            </a:p>
          </p:txBody>
        </p:sp>
        <p:sp>
          <p:nvSpPr>
            <p:cNvPr id="22" name="텍스트 개체 틀 10"/>
            <p:cNvSpPr txBox="1">
              <a:spLocks/>
            </p:cNvSpPr>
            <p:nvPr/>
          </p:nvSpPr>
          <p:spPr>
            <a:xfrm>
              <a:off x="3867339" y="2990226"/>
              <a:ext cx="1889683" cy="353314"/>
            </a:xfrm>
            <a:prstGeom prst="roundRect">
              <a:avLst>
                <a:gd name="adj" fmla="val 50000"/>
              </a:avLst>
            </a:prstGeom>
            <a:ln>
              <a:solidFill>
                <a:srgbClr val="1B16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 algn="r" defTabSz="914400" rtl="0" eaLnBrk="1" latinLnBrk="1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ko-KR" altLang="en-US" sz="1400" kern="1200" dirty="0" smtClean="0">
                  <a:ln>
                    <a:solidFill>
                      <a:srgbClr val="1B162C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ln>
                    <a:solidFill>
                      <a:srgbClr val="1B162C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ln>
                    <a:solidFill>
                      <a:srgbClr val="1B162C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ln>
                    <a:solidFill>
                      <a:srgbClr val="1B162C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ln>
                    <a:solidFill>
                      <a:srgbClr val="1B162C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rgbClr val="1B162C"/>
                  </a:solidFill>
                </a:rPr>
                <a:t>ANIMAL HOSPITAL</a:t>
              </a:r>
              <a:endParaRPr lang="en-US" altLang="ko-KR" sz="1200" dirty="0">
                <a:solidFill>
                  <a:srgbClr val="1B162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810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15996" r="5856"/>
          <a:stretch/>
        </p:blipFill>
        <p:spPr>
          <a:xfrm>
            <a:off x="1104900" y="-1"/>
            <a:ext cx="8039100" cy="6858001"/>
          </a:xfrm>
        </p:spPr>
      </p:pic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solidFill>
            <a:schemeClr val="tx1">
              <a:alpha val="14000"/>
            </a:schemeClr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모델선정</a:t>
            </a:r>
            <a:r>
              <a:rPr lang="en-US" altLang="ko-KR" sz="6600" dirty="0">
                <a:ln w="6350">
                  <a:noFill/>
                </a:ln>
                <a:solidFill>
                  <a:schemeClr val="bg1"/>
                </a:solidFill>
              </a:rPr>
              <a:t/>
            </a:r>
            <a:br>
              <a:rPr lang="en-US" altLang="ko-KR" sz="6600" dirty="0">
                <a:ln w="6350">
                  <a:noFill/>
                </a:ln>
                <a:solidFill>
                  <a:schemeClr val="bg1"/>
                </a:solidFill>
              </a:rPr>
            </a:br>
            <a:r>
              <a:rPr lang="en-US" altLang="ko-KR" sz="1200" dirty="0">
                <a:ln w="6350">
                  <a:noFill/>
                </a:ln>
                <a:solidFill>
                  <a:schemeClr val="bg1"/>
                </a:solidFill>
              </a:rPr>
              <a:t>ZOOPITAL </a:t>
            </a:r>
            <a:r>
              <a:rPr lang="ko-KR" altLang="en-US" sz="1200" dirty="0">
                <a:ln w="6350">
                  <a:noFill/>
                </a:ln>
                <a:solidFill>
                  <a:schemeClr val="bg1"/>
                </a:solidFill>
              </a:rPr>
              <a:t>동물병원</a:t>
            </a:r>
            <a:endParaRPr lang="ko-KR" altLang="en-US" sz="1200" dirty="0">
              <a:ln w="6350">
                <a:noFill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248227" y="476250"/>
            <a:ext cx="583046" cy="301625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02</a:t>
            </a:r>
            <a:endParaRPr lang="ko-KR" altLang="en-US" sz="2400" dirty="0"/>
          </a:p>
        </p:txBody>
      </p:sp>
      <p:sp>
        <p:nvSpPr>
          <p:cNvPr id="13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226059" y="5715001"/>
            <a:ext cx="627382" cy="694712"/>
          </a:xfrm>
        </p:spPr>
        <p:txBody>
          <a:bodyPr/>
          <a:lstStyle/>
          <a:p>
            <a:r>
              <a:rPr lang="en-US" altLang="ko-KR" dirty="0" err="1" smtClean="0"/>
              <a:t>Zoopital</a:t>
            </a:r>
            <a:endParaRPr lang="ko-KR" altLang="en-US" dirty="0"/>
          </a:p>
        </p:txBody>
      </p:sp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13750" y="6514302"/>
            <a:ext cx="252000" cy="252000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251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Zoopital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02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4000" dirty="0" smtClean="0"/>
              <a:t>모델선정</a:t>
            </a:r>
            <a:r>
              <a:rPr lang="en-US" altLang="ko-KR" sz="2400" dirty="0" smtClean="0">
                <a:ln w="6350">
                  <a:noFill/>
                </a:ln>
                <a:latin typeface="+mn-lt"/>
              </a:rPr>
              <a:t/>
            </a:r>
            <a:br>
              <a:rPr lang="en-US" altLang="ko-KR" sz="2400" dirty="0" smtClean="0">
                <a:ln w="6350">
                  <a:noFill/>
                </a:ln>
                <a:latin typeface="+mn-lt"/>
              </a:rPr>
            </a:br>
            <a:r>
              <a:rPr lang="en-US" altLang="ko-KR" sz="1200" dirty="0" smtClean="0">
                <a:ln w="6350">
                  <a:noFill/>
                </a:ln>
                <a:latin typeface="+mn-lt"/>
              </a:rPr>
              <a:t>ZOOPITAL </a:t>
            </a:r>
            <a:r>
              <a:rPr lang="ko-KR" altLang="en-US" sz="1200" dirty="0" smtClean="0">
                <a:ln w="6350">
                  <a:noFill/>
                </a:ln>
                <a:latin typeface="+mn-lt"/>
              </a:rPr>
              <a:t>동물병원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5675066"/>
              </p:ext>
            </p:extLst>
          </p:nvPr>
        </p:nvGraphicFramePr>
        <p:xfrm>
          <a:off x="1422698" y="1327175"/>
          <a:ext cx="7416824" cy="5312395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483365"/>
                <a:gridCol w="1483365"/>
                <a:gridCol w="741682"/>
                <a:gridCol w="741682"/>
                <a:gridCol w="1483365"/>
                <a:gridCol w="1483365"/>
              </a:tblGrid>
              <a:tr h="242527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i="0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lang="en-US" altLang="ko-KR" sz="1400" b="1" i="0" dirty="0" smtClean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1" i="0" dirty="0" smtClean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딱딱한 디자인</a:t>
                      </a:r>
                      <a:endParaRPr lang="en-US" altLang="ko-KR" sz="12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개인병원</a:t>
                      </a:r>
                      <a:endParaRPr lang="en-US" altLang="ko-KR" sz="12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부가적인 기능</a:t>
                      </a:r>
                      <a:endParaRPr lang="en-US" altLang="ko-KR" sz="12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200" b="0" i="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216" marR="93216" marT="46608" marB="466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i="0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솔루션</a:t>
                      </a:r>
                      <a:endParaRPr lang="en-US" altLang="ko-KR" sz="1400" b="1" i="0" dirty="0" smtClean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1" i="0" dirty="0" smtClean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깔끔하고 세련된 디자인</a:t>
                      </a: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지점을 관리 가능</a:t>
                      </a: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온라인</a:t>
                      </a:r>
                      <a:r>
                        <a:rPr lang="en-US" altLang="ko-KR" sz="1100" b="0" i="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동물 용품</a:t>
                      </a:r>
                      <a:r>
                        <a:rPr lang="en-US" altLang="ko-KR" sz="1100" b="0" i="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기능</a:t>
                      </a: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400" b="1" i="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216" marR="93216" marT="46608" marB="466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37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i="0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고유의 가치제안</a:t>
                      </a:r>
                      <a:endParaRPr lang="en-US" altLang="ko-KR" sz="1400" b="1" i="0" dirty="0" smtClean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1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b="0" i="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깔끔</a:t>
                      </a:r>
                      <a:r>
                        <a:rPr lang="ko-KR" altLang="en-US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편리함</a:t>
                      </a: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216" marR="93216" marT="46608" marB="466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37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i="0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경쟁 우위</a:t>
                      </a:r>
                      <a:endParaRPr lang="en-US" altLang="ko-KR" sz="1400" b="1" i="0" dirty="0" smtClean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1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웹을 통한 지점간 소통</a:t>
                      </a:r>
                      <a:endParaRPr lang="en-US" altLang="ko-KR" sz="11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1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쇼핑몰도 함께 운영 가능</a:t>
                      </a:r>
                      <a:endParaRPr lang="en-US" altLang="ko-KR" sz="11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endParaRPr lang="ko-KR" altLang="en-US" sz="1400" b="1" i="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216" marR="93216" marT="46608" marB="466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37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i="0" dirty="0" err="1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고객군</a:t>
                      </a:r>
                      <a:endParaRPr lang="en-US" altLang="ko-KR" sz="1400" b="1" i="0" dirty="0" smtClean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1" i="0" dirty="0" smtClean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대형병원</a:t>
                      </a: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개인병원</a:t>
                      </a: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부가적으로</a:t>
                      </a: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동물용품 쇼핑몰을</a:t>
                      </a: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운영하는 병원 </a:t>
                      </a: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  </a:t>
                      </a:r>
                      <a:r>
                        <a:rPr lang="ko-KR" altLang="en-US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동물 용품을</a:t>
                      </a: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i="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1100" b="0" i="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구매하고 </a:t>
                      </a:r>
                      <a:r>
                        <a:rPr lang="ko-KR" altLang="en-US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싶은 고객</a:t>
                      </a: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216" marR="93216" marT="46608" marB="466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37000"/>
                      </a:schemeClr>
                    </a:solidFill>
                  </a:tcPr>
                </a:tc>
              </a:tr>
              <a:tr h="15750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i="0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핵심지표</a:t>
                      </a:r>
                      <a:endParaRPr lang="en-US" altLang="ko-KR" sz="1400" b="1" i="0" dirty="0" smtClean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1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b="0" i="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수</a:t>
                      </a:r>
                      <a:endParaRPr lang="en-US" altLang="ko-KR" sz="1100" b="0" i="0" baseline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100" b="0" i="0" baseline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b="0" i="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매출</a:t>
                      </a:r>
                      <a:endParaRPr lang="en-US" altLang="ko-KR" sz="1100" b="0" i="0" baseline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216" marR="93216" marT="46608" marB="466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37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i="0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채널</a:t>
                      </a:r>
                      <a:endParaRPr lang="en-US" altLang="ko-KR" sz="1400" b="1" i="0" dirty="0" smtClean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1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</a:t>
                      </a: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</a:t>
                      </a:r>
                      <a:endParaRPr lang="ko-KR" altLang="en-US" sz="1100" b="0" i="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216" marR="93216" marT="46608" marB="466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37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785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i="0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비용구조</a:t>
                      </a:r>
                      <a:endParaRPr lang="en-US" altLang="ko-KR" sz="1400" b="1" i="0" dirty="0" smtClean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1" i="0" dirty="0" smtClean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관리비 </a:t>
                      </a:r>
                      <a:r>
                        <a:rPr lang="en-US" altLang="ko-KR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100" b="0" i="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임대비</a:t>
                      </a: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인건비</a:t>
                      </a: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400" b="1" i="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216" marR="93216" marT="46608" marB="466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37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i="0" dirty="0" err="1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수익원</a:t>
                      </a:r>
                      <a:endParaRPr lang="en-US" altLang="ko-KR" sz="1400" b="1" i="0" dirty="0" smtClean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1" i="0" dirty="0" smtClean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지속적인 </a:t>
                      </a:r>
                      <a:r>
                        <a:rPr lang="en-US" altLang="ko-KR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A/S </a:t>
                      </a:r>
                      <a:r>
                        <a:rPr lang="ko-KR" altLang="en-US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100" b="0" i="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b="0" i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구입</a:t>
                      </a:r>
                      <a:endParaRPr lang="ko-KR" altLang="en-US" sz="1100" b="0" i="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216" marR="93216" marT="46608" marB="466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37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417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15892" r="6456"/>
          <a:stretch/>
        </p:blipFill>
        <p:spPr>
          <a:xfrm>
            <a:off x="1104900" y="0"/>
            <a:ext cx="8039101" cy="6858000"/>
          </a:xfrm>
        </p:spPr>
      </p:pic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solidFill>
            <a:schemeClr val="tx1">
              <a:alpha val="14000"/>
            </a:schemeClr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4000" dirty="0" err="1">
                <a:ln w="6350">
                  <a:noFill/>
                </a:ln>
                <a:solidFill>
                  <a:schemeClr val="bg1"/>
                </a:solidFill>
              </a:rPr>
              <a:t>마일스톤</a:t>
            </a:r>
            <a:r>
              <a:rPr lang="en-US" altLang="ko-KR" sz="6600" dirty="0">
                <a:ln w="6350">
                  <a:noFill/>
                </a:ln>
                <a:solidFill>
                  <a:schemeClr val="bg1"/>
                </a:solidFill>
              </a:rPr>
              <a:t/>
            </a:r>
            <a:br>
              <a:rPr lang="en-US" altLang="ko-KR" sz="6600" dirty="0">
                <a:ln w="6350">
                  <a:noFill/>
                </a:ln>
                <a:solidFill>
                  <a:schemeClr val="bg1"/>
                </a:solidFill>
              </a:rPr>
            </a:br>
            <a:r>
              <a:rPr lang="en-US" altLang="ko-KR" sz="1200" dirty="0">
                <a:ln w="6350">
                  <a:noFill/>
                </a:ln>
                <a:solidFill>
                  <a:schemeClr val="bg1"/>
                </a:solidFill>
              </a:rPr>
              <a:t>ZOOPITAL </a:t>
            </a:r>
            <a:r>
              <a:rPr lang="ko-KR" altLang="en-US" sz="1200" dirty="0">
                <a:ln w="6350">
                  <a:noFill/>
                </a:ln>
                <a:solidFill>
                  <a:schemeClr val="bg1"/>
                </a:solidFill>
              </a:rPr>
              <a:t>동물병원</a:t>
            </a:r>
            <a:endParaRPr lang="ko-KR" altLang="en-US" sz="1200" dirty="0">
              <a:ln w="6350">
                <a:noFill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248227" y="476250"/>
            <a:ext cx="583046" cy="301625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03</a:t>
            </a:r>
            <a:endParaRPr lang="ko-KR" altLang="en-US" sz="2400" dirty="0"/>
          </a:p>
        </p:txBody>
      </p:sp>
      <p:sp>
        <p:nvSpPr>
          <p:cNvPr id="13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226059" y="5715001"/>
            <a:ext cx="627382" cy="694712"/>
          </a:xfrm>
        </p:spPr>
        <p:txBody>
          <a:bodyPr/>
          <a:lstStyle/>
          <a:p>
            <a:r>
              <a:rPr lang="en-US" altLang="ko-KR" dirty="0" err="1" smtClean="0"/>
              <a:t>Zoopital</a:t>
            </a:r>
            <a:endParaRPr lang="ko-KR" altLang="en-US" dirty="0"/>
          </a:p>
        </p:txBody>
      </p:sp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13750" y="6514302"/>
            <a:ext cx="252000" cy="252000"/>
          </a:xfrm>
        </p:spPr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500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Zoopital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03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4000" dirty="0" err="1" smtClean="0">
                <a:ln w="6350">
                  <a:noFill/>
                </a:ln>
                <a:latin typeface="+mn-lt"/>
              </a:rPr>
              <a:t>마일스톤</a:t>
            </a:r>
            <a:r>
              <a:rPr lang="en-US" altLang="ko-KR" sz="2400" dirty="0" smtClean="0">
                <a:ln w="6350">
                  <a:noFill/>
                </a:ln>
                <a:latin typeface="+mn-lt"/>
              </a:rPr>
              <a:t/>
            </a:r>
            <a:br>
              <a:rPr lang="en-US" altLang="ko-KR" sz="2400" dirty="0" smtClean="0">
                <a:ln w="6350">
                  <a:noFill/>
                </a:ln>
                <a:latin typeface="+mn-lt"/>
              </a:rPr>
            </a:br>
            <a:r>
              <a:rPr lang="en-US" altLang="ko-KR" sz="1200" dirty="0" smtClean="0">
                <a:ln w="6350">
                  <a:noFill/>
                </a:ln>
                <a:latin typeface="+mn-lt"/>
              </a:rPr>
              <a:t>ZOOPITAL </a:t>
            </a:r>
            <a:r>
              <a:rPr lang="ko-KR" altLang="en-US" sz="1200" dirty="0" smtClean="0">
                <a:ln w="6350">
                  <a:noFill/>
                </a:ln>
                <a:latin typeface="+mn-lt"/>
              </a:rPr>
              <a:t>동물병원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graphicFrame>
        <p:nvGraphicFramePr>
          <p:cNvPr id="9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67893111"/>
              </p:ext>
            </p:extLst>
          </p:nvPr>
        </p:nvGraphicFramePr>
        <p:xfrm>
          <a:off x="1259632" y="1279346"/>
          <a:ext cx="7662937" cy="517399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  <a:gridCol w="1080120"/>
                <a:gridCol w="1080120"/>
                <a:gridCol w="864096"/>
                <a:gridCol w="950785"/>
                <a:gridCol w="907804"/>
                <a:gridCol w="907804"/>
              </a:tblGrid>
              <a:tr h="3600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kern="100" dirty="0" err="1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마일스톤</a:t>
                      </a:r>
                      <a:endParaRPr lang="ko-KR" sz="1200" b="1" i="0" kern="100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4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i="0" kern="100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Customer</a:t>
                      </a:r>
                      <a:endParaRPr lang="ko-KR" sz="1200" b="1" i="0" kern="100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i="0" kern="100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4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i="0" kern="100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Solution</a:t>
                      </a:r>
                      <a:endParaRPr lang="ko-KR" sz="1200" b="1" i="0" kern="100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i="0" kern="100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4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i="0" kern="100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Endeavor</a:t>
                      </a:r>
                      <a:endParaRPr lang="ko-KR" sz="1200" b="1" i="0" kern="100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1" i="0" kern="100" dirty="0" smtClean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1" i="0" kern="100" dirty="0" smtClean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4000"/>
                      </a:schemeClr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ko-KR" sz="1200" b="1" i="0" kern="100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i="0" kern="100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이해관계자</a:t>
                      </a:r>
                      <a:endParaRPr lang="ko-KR" sz="1200" b="1" i="0" kern="100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i="0" kern="100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기회</a:t>
                      </a:r>
                      <a:endParaRPr lang="ko-KR" sz="1200" b="1" i="0" kern="100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i="0" kern="100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요구사항</a:t>
                      </a:r>
                      <a:endParaRPr lang="ko-KR" sz="1200" b="1" i="0" kern="100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i="0" kern="100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S/W</a:t>
                      </a:r>
                      <a:endParaRPr lang="ko-KR" sz="1200" b="1" i="0" kern="100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i="0" kern="100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팀</a:t>
                      </a:r>
                      <a:endParaRPr lang="ko-KR" sz="1200" b="1" i="0" kern="100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kern="100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작업방식</a:t>
                      </a:r>
                      <a:endParaRPr lang="ko-KR" altLang="ko-KR" sz="1200" b="1" i="0" kern="100" dirty="0" smtClean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kern="100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작업</a:t>
                      </a:r>
                      <a:endParaRPr lang="ko-KR" altLang="ko-KR" sz="1200" b="1" i="0" kern="100" dirty="0" smtClean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4000"/>
                      </a:schemeClr>
                    </a:solidFill>
                  </a:tcPr>
                </a:tc>
              </a:tr>
              <a:tr h="8907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rgbClr val="00206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요구사항 정의</a:t>
                      </a:r>
                      <a:endParaRPr lang="en-US" sz="1200" b="1" kern="1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식별</a:t>
                      </a:r>
                      <a:endParaRPr lang="en-US" altLang="ko-KR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대표 선출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기회 식별</a:t>
                      </a: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개념 정의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범위 정의</a:t>
                      </a: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빌딩</a:t>
                      </a: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907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rgbClr val="00206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분석</a:t>
                      </a:r>
                      <a:endParaRPr lang="en-US" sz="1200" b="1" kern="1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작업 참여</a:t>
                      </a: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필요성 확인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요건정의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요건 정의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구성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원칙 수립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사전 준비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907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rgbClr val="00206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설계</a:t>
                      </a:r>
                      <a:endParaRPr lang="en-US" sz="1200" b="1" kern="1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배포 기준합의</a:t>
                      </a:r>
                      <a:endParaRPr lang="en-US" altLang="ko-KR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배포 합의</a:t>
                      </a: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가치 확인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요건협의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아키텍처 선정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시범 적용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작업 시작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과업 확정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907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rgbClr val="00206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개발</a:t>
                      </a:r>
                      <a:endParaRPr lang="en-US" sz="1200" b="1" kern="1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타당성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검증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요건구현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사용가능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아키텍처 검증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배포준비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작업 수행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적용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작업 방식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내재화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907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rgbClr val="00206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이행</a:t>
                      </a:r>
                      <a:endParaRPr lang="en-US" sz="1200" b="1" kern="1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사용 만족</a:t>
                      </a: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이익 발생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솔루션 개발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니즈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충족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해산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 종료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작업 진행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작업 종료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목표 달성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7274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16819" r="5033"/>
          <a:stretch/>
        </p:blipFill>
        <p:spPr>
          <a:xfrm>
            <a:off x="1104900" y="0"/>
            <a:ext cx="8039100" cy="6858000"/>
          </a:xfrm>
        </p:spPr>
      </p:pic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solidFill>
            <a:schemeClr val="tx1">
              <a:alpha val="14000"/>
            </a:schemeClr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ko-KR" sz="4000" dirty="0" smtClean="0">
                <a:ln w="6350">
                  <a:noFill/>
                </a:ln>
                <a:solidFill>
                  <a:schemeClr val="bg1"/>
                </a:solidFill>
              </a:rPr>
              <a:t>Essence</a:t>
            </a:r>
            <a:r>
              <a:rPr lang="en-US" altLang="ko-KR" sz="4000" dirty="0">
                <a:ln w="6350">
                  <a:noFill/>
                </a:ln>
                <a:solidFill>
                  <a:schemeClr val="bg1"/>
                </a:solidFill>
              </a:rPr>
              <a:t/>
            </a:r>
            <a:br>
              <a:rPr lang="en-US" altLang="ko-KR" sz="4000" dirty="0">
                <a:ln w="6350">
                  <a:noFill/>
                </a:ln>
                <a:solidFill>
                  <a:schemeClr val="bg1"/>
                </a:solidFill>
              </a:rPr>
            </a:br>
            <a:r>
              <a:rPr lang="en-US" altLang="ko-KR" sz="1200" dirty="0">
                <a:ln w="6350">
                  <a:noFill/>
                </a:ln>
                <a:solidFill>
                  <a:schemeClr val="bg1"/>
                </a:solidFill>
              </a:rPr>
              <a:t>ZOOPITAL </a:t>
            </a:r>
            <a:r>
              <a:rPr lang="ko-KR" altLang="en-US" sz="1200" dirty="0">
                <a:ln w="6350">
                  <a:noFill/>
                </a:ln>
                <a:solidFill>
                  <a:schemeClr val="bg1"/>
                </a:solidFill>
              </a:rPr>
              <a:t>동물병원</a:t>
            </a:r>
            <a:endParaRPr lang="ko-KR" altLang="en-US" sz="1200" dirty="0">
              <a:ln w="6350">
                <a:noFill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248227" y="476250"/>
            <a:ext cx="583046" cy="301625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04</a:t>
            </a:r>
            <a:endParaRPr lang="ko-KR" altLang="en-US" sz="2400" dirty="0"/>
          </a:p>
        </p:txBody>
      </p:sp>
      <p:sp>
        <p:nvSpPr>
          <p:cNvPr id="13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226059" y="5715001"/>
            <a:ext cx="627382" cy="694712"/>
          </a:xfrm>
        </p:spPr>
        <p:txBody>
          <a:bodyPr/>
          <a:lstStyle/>
          <a:p>
            <a:r>
              <a:rPr lang="en-US" altLang="ko-KR" dirty="0" err="1" smtClean="0"/>
              <a:t>Zoopital</a:t>
            </a:r>
            <a:endParaRPr lang="ko-KR" altLang="en-US" dirty="0"/>
          </a:p>
        </p:txBody>
      </p:sp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13750" y="6514302"/>
            <a:ext cx="252000" cy="252000"/>
          </a:xfrm>
        </p:spPr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00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사용자 지정 5">
      <a:majorFont>
        <a:latin typeface="Gobold"/>
        <a:ea typeface="KoPub돋움체 Bold"/>
        <a:cs typeface=""/>
      </a:majorFont>
      <a:minorFont>
        <a:latin typeface="Gobold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</TotalTime>
  <Words>516</Words>
  <Application>Microsoft Office PowerPoint</Application>
  <PresentationFormat>화면 슬라이드 쇼(4:3)</PresentationFormat>
  <Paragraphs>327</Paragraphs>
  <Slides>22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ZOOPITAL</vt:lpstr>
      <vt:lpstr>INDEX</vt:lpstr>
      <vt:lpstr>기획의도 ZOOPITAL 동물병원</vt:lpstr>
      <vt:lpstr>기획의도 ZOOPITAL 동물병원</vt:lpstr>
      <vt:lpstr>모델선정 ZOOPITAL 동물병원</vt:lpstr>
      <vt:lpstr>모델선정 ZOOPITAL 동물병원</vt:lpstr>
      <vt:lpstr>마일스톤 ZOOPITAL 동물병원</vt:lpstr>
      <vt:lpstr>마일스톤 ZOOPITAL 동물병원</vt:lpstr>
      <vt:lpstr>Essence ZOOPITAL 동물병원</vt:lpstr>
      <vt:lpstr>Essence 1주차 ZOOPITAL 동물병원</vt:lpstr>
      <vt:lpstr>Essence 2주차 ZOOPITAL 동물병원</vt:lpstr>
      <vt:lpstr>Essence 3주차 ZOOPITAL 동물병원</vt:lpstr>
      <vt:lpstr>Essence 4주차 ZOOPITAL 동물병원</vt:lpstr>
      <vt:lpstr>일정소개 ZOOPITAL 동물병원</vt:lpstr>
      <vt:lpstr>일정1주차 ZOOPITAL 동물병원</vt:lpstr>
      <vt:lpstr>일정2주차 ZOOPITAL 동물병원</vt:lpstr>
      <vt:lpstr>일정3주차 ZOOPITAL 동물병원</vt:lpstr>
      <vt:lpstr>일정4주차 ZOOPITAL 동물병원</vt:lpstr>
      <vt:lpstr>개발환경 ZOOPITAL 동물병원</vt:lpstr>
      <vt:lpstr>개발환경 ZOOPITAL 동물병원</vt:lpstr>
      <vt:lpstr>일정소개 ZOOPITAL 동물병원</vt:lpstr>
      <vt:lpstr>일정소개 ZOOPITAL 동물병원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Registered User</cp:lastModifiedBy>
  <cp:revision>208</cp:revision>
  <dcterms:created xsi:type="dcterms:W3CDTF">2015-06-17T23:58:04Z</dcterms:created>
  <dcterms:modified xsi:type="dcterms:W3CDTF">2017-06-09T12:46:26Z</dcterms:modified>
</cp:coreProperties>
</file>