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1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46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2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66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90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579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4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0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27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7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4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296DF-4D6F-48AF-A9CA-5246F620308F}" type="datetimeFigureOut">
              <a:rPr lang="pt-PT" smtClean="0"/>
              <a:t>24/08/2017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BD52-BBC8-4D45-A4C8-377B65D7F0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1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73" y="1568126"/>
            <a:ext cx="1542182" cy="102900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1211616"/>
            <a:ext cx="1269240" cy="63382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906354"/>
            <a:ext cx="1548918" cy="92700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93" y="3101620"/>
            <a:ext cx="1214410" cy="60644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29" y="3113538"/>
            <a:ext cx="1214410" cy="60644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02" y="3068904"/>
            <a:ext cx="1214410" cy="6064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85" y="4379956"/>
            <a:ext cx="1005877" cy="100587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7" y="5100147"/>
            <a:ext cx="1401584" cy="140158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907429" y="4561626"/>
            <a:ext cx="1099460" cy="753625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SCU</a:t>
            </a:r>
          </a:p>
          <a:p>
            <a:pPr algn="ctr"/>
            <a:r>
              <a:rPr lang="en-US" sz="1200" dirty="0" smtClean="0"/>
              <a:t>(Sensors Control Unit)</a:t>
            </a:r>
            <a:endParaRPr lang="pt-PT" sz="1200" dirty="0"/>
          </a:p>
        </p:txBody>
      </p:sp>
      <p:sp>
        <p:nvSpPr>
          <p:cNvPr id="41" name="Rectangle 40"/>
          <p:cNvSpPr/>
          <p:nvPr/>
        </p:nvSpPr>
        <p:spPr>
          <a:xfrm>
            <a:off x="4902902" y="2993523"/>
            <a:ext cx="1099460" cy="753625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VCU </a:t>
            </a:r>
          </a:p>
          <a:p>
            <a:pPr algn="ctr"/>
            <a:r>
              <a:rPr lang="en-US" sz="1200" dirty="0" smtClean="0"/>
              <a:t>(Vehicle Control Unit)</a:t>
            </a:r>
            <a:endParaRPr lang="pt-PT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917558" y="3416760"/>
            <a:ext cx="884162" cy="14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1"/>
          <p:cNvSpPr txBox="1">
            <a:spLocks/>
          </p:cNvSpPr>
          <p:nvPr/>
        </p:nvSpPr>
        <p:spPr>
          <a:xfrm>
            <a:off x="504000" y="392565"/>
            <a:ext cx="11184000" cy="60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  <a:latin typeface="+mj-lt"/>
                <a:cs typeface="Arial"/>
              </a:rPr>
              <a:t>High Level Architecture</a:t>
            </a:r>
            <a:endParaRPr lang="en-US" sz="2800" b="1" dirty="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51253" y="2993523"/>
            <a:ext cx="1099460" cy="753625"/>
          </a:xfrm>
          <a:prstGeom prst="rect">
            <a:avLst/>
          </a:prstGeom>
          <a:solidFill>
            <a:srgbClr val="00B0F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VDU</a:t>
            </a:r>
          </a:p>
          <a:p>
            <a:pPr algn="ctr"/>
            <a:r>
              <a:rPr lang="en-US" sz="1200" dirty="0" smtClean="0"/>
              <a:t>(Vehicle Display Unit)</a:t>
            </a:r>
            <a:endParaRPr lang="pt-PT" sz="1200" dirty="0"/>
          </a:p>
        </p:txBody>
      </p:sp>
      <p:sp>
        <p:nvSpPr>
          <p:cNvPr id="53" name="TextBox 18"/>
          <p:cNvSpPr txBox="1"/>
          <p:nvPr/>
        </p:nvSpPr>
        <p:spPr>
          <a:xfrm>
            <a:off x="4948985" y="2465627"/>
            <a:ext cx="1067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Windows 10 App</a:t>
            </a:r>
          </a:p>
          <a:p>
            <a:pPr algn="ctr"/>
            <a:r>
              <a:rPr lang="en-US" sz="1000" dirty="0"/>
              <a:t>powered by </a:t>
            </a:r>
          </a:p>
          <a:p>
            <a:pPr algn="ctr"/>
            <a:r>
              <a:rPr lang="en-US" sz="1000" dirty="0"/>
              <a:t>Surface Pro </a:t>
            </a:r>
            <a:r>
              <a:rPr lang="en-US" sz="1000" dirty="0" smtClean="0"/>
              <a:t>4</a:t>
            </a:r>
            <a:endParaRPr lang="pt-PT" sz="10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159695" y="5037110"/>
            <a:ext cx="640263" cy="3840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31"/>
          <p:cNvSpPr txBox="1"/>
          <p:nvPr/>
        </p:nvSpPr>
        <p:spPr>
          <a:xfrm>
            <a:off x="1856975" y="2758399"/>
            <a:ext cx="771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Voice</a:t>
            </a:r>
          </a:p>
          <a:p>
            <a:pPr algn="ctr"/>
            <a:r>
              <a:rPr lang="en-US" sz="1000" dirty="0" smtClean="0"/>
              <a:t>Commands</a:t>
            </a:r>
            <a:endParaRPr lang="pt-PT" sz="1000" dirty="0"/>
          </a:p>
        </p:txBody>
      </p:sp>
      <p:sp>
        <p:nvSpPr>
          <p:cNvPr id="68" name="Rectangle 67"/>
          <p:cNvSpPr/>
          <p:nvPr/>
        </p:nvSpPr>
        <p:spPr>
          <a:xfrm>
            <a:off x="611222" y="2064518"/>
            <a:ext cx="1369978" cy="610677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LUIS</a:t>
            </a:r>
          </a:p>
          <a:p>
            <a:pPr algn="ctr"/>
            <a:r>
              <a:rPr lang="en-US" sz="800" dirty="0"/>
              <a:t>Language Understanding Intelligent Service </a:t>
            </a:r>
            <a:endParaRPr lang="pt-PT" sz="800" dirty="0"/>
          </a:p>
        </p:txBody>
      </p:sp>
      <p:sp>
        <p:nvSpPr>
          <p:cNvPr id="73" name="Rectangle 72"/>
          <p:cNvSpPr/>
          <p:nvPr/>
        </p:nvSpPr>
        <p:spPr>
          <a:xfrm>
            <a:off x="2668593" y="3096172"/>
            <a:ext cx="1204485" cy="617339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VIU</a:t>
            </a:r>
            <a:endParaRPr lang="en-US" sz="1050" dirty="0" smtClean="0"/>
          </a:p>
          <a:p>
            <a:pPr algn="ctr"/>
            <a:r>
              <a:rPr lang="en-US" sz="900" dirty="0"/>
              <a:t>(</a:t>
            </a:r>
            <a:r>
              <a:rPr lang="en-US" sz="900" dirty="0" smtClean="0"/>
              <a:t>Voice Interaction Unit)</a:t>
            </a:r>
            <a:endParaRPr lang="pt-PT" sz="900" dirty="0"/>
          </a:p>
        </p:txBody>
      </p:sp>
      <p:sp>
        <p:nvSpPr>
          <p:cNvPr id="74" name="TextBox 18"/>
          <p:cNvSpPr txBox="1"/>
          <p:nvPr/>
        </p:nvSpPr>
        <p:spPr>
          <a:xfrm>
            <a:off x="6859787" y="3747148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Windows 10 </a:t>
            </a:r>
          </a:p>
          <a:p>
            <a:pPr algn="ctr"/>
            <a:r>
              <a:rPr lang="en-US" sz="1000" dirty="0" smtClean="0"/>
              <a:t>UWP App powered by </a:t>
            </a:r>
          </a:p>
          <a:p>
            <a:pPr algn="ctr"/>
            <a:r>
              <a:rPr lang="en-US" sz="1000" dirty="0" smtClean="0"/>
              <a:t>Surface Pro 4</a:t>
            </a:r>
          </a:p>
          <a:p>
            <a:pPr algn="ctr"/>
            <a:endParaRPr lang="pt-PT" sz="1000" dirty="0"/>
          </a:p>
        </p:txBody>
      </p:sp>
      <p:sp>
        <p:nvSpPr>
          <p:cNvPr id="75" name="TextBox 18"/>
          <p:cNvSpPr txBox="1"/>
          <p:nvPr/>
        </p:nvSpPr>
        <p:spPr>
          <a:xfrm>
            <a:off x="2687027" y="3686244"/>
            <a:ext cx="1067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Windows 10 App</a:t>
            </a:r>
          </a:p>
          <a:p>
            <a:pPr algn="ctr"/>
            <a:r>
              <a:rPr lang="en-US" sz="1000" dirty="0" smtClean="0"/>
              <a:t>powered </a:t>
            </a:r>
            <a:r>
              <a:rPr lang="en-US" sz="1000" dirty="0"/>
              <a:t>by </a:t>
            </a:r>
          </a:p>
          <a:p>
            <a:pPr algn="ctr"/>
            <a:r>
              <a:rPr lang="en-US" sz="1000" dirty="0"/>
              <a:t>Surface Pro </a:t>
            </a:r>
            <a:r>
              <a:rPr lang="en-US" sz="1000" dirty="0" smtClean="0"/>
              <a:t>4</a:t>
            </a:r>
            <a:endParaRPr lang="pt-PT" sz="10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94" y="3312185"/>
            <a:ext cx="1570221" cy="78412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28" y="5080710"/>
            <a:ext cx="1257254" cy="125725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667" y="4064090"/>
            <a:ext cx="1237302" cy="1237302"/>
          </a:xfrm>
          <a:prstGeom prst="rect">
            <a:avLst/>
          </a:prstGeom>
        </p:spPr>
      </p:pic>
      <p:sp>
        <p:nvSpPr>
          <p:cNvPr id="86" name="TextBox 18"/>
          <p:cNvSpPr txBox="1"/>
          <p:nvPr/>
        </p:nvSpPr>
        <p:spPr>
          <a:xfrm>
            <a:off x="4718792" y="5304305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Python Service </a:t>
            </a:r>
          </a:p>
          <a:p>
            <a:pPr algn="ctr"/>
            <a:r>
              <a:rPr lang="en-US" sz="1000" dirty="0" smtClean="0"/>
              <a:t>powered by raspberry 3</a:t>
            </a:r>
            <a:endParaRPr lang="pt-PT" sz="10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327201" y="2763865"/>
            <a:ext cx="1143254" cy="606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8"/>
          <p:cNvSpPr txBox="1"/>
          <p:nvPr/>
        </p:nvSpPr>
        <p:spPr>
          <a:xfrm>
            <a:off x="587255" y="1520146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Natural Language Engine</a:t>
            </a:r>
          </a:p>
          <a:p>
            <a:pPr algn="ctr"/>
            <a:r>
              <a:rPr lang="en-US" sz="1000" dirty="0" smtClean="0"/>
              <a:t>powered by Microsoft</a:t>
            </a:r>
          </a:p>
          <a:p>
            <a:pPr algn="ctr"/>
            <a:r>
              <a:rPr lang="en-US" sz="1000" dirty="0" smtClean="0"/>
              <a:t>Cognitive Services</a:t>
            </a:r>
            <a:endParaRPr lang="pt-PT" sz="100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3" y="3982992"/>
            <a:ext cx="1548918" cy="927004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587255" y="4141156"/>
            <a:ext cx="1369978" cy="610677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Speaker Recognition API</a:t>
            </a:r>
          </a:p>
        </p:txBody>
      </p:sp>
      <p:sp>
        <p:nvSpPr>
          <p:cNvPr id="99" name="TextBox 18"/>
          <p:cNvSpPr txBox="1"/>
          <p:nvPr/>
        </p:nvSpPr>
        <p:spPr>
          <a:xfrm>
            <a:off x="351006" y="4751833"/>
            <a:ext cx="1765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Identify individual </a:t>
            </a:r>
            <a:r>
              <a:rPr lang="en-US" sz="1000" dirty="0" smtClean="0"/>
              <a:t>powered by</a:t>
            </a:r>
          </a:p>
          <a:p>
            <a:pPr algn="ctr"/>
            <a:r>
              <a:rPr lang="en-US" sz="1000" dirty="0" smtClean="0"/>
              <a:t>Speaker </a:t>
            </a:r>
            <a:r>
              <a:rPr lang="en-US" sz="1000" dirty="0"/>
              <a:t>Recognition </a:t>
            </a:r>
            <a:r>
              <a:rPr lang="en-US" sz="1000" dirty="0" smtClean="0"/>
              <a:t>API</a:t>
            </a:r>
          </a:p>
          <a:p>
            <a:pPr algn="ctr"/>
            <a:r>
              <a:rPr lang="en-US" sz="1000" dirty="0" smtClean="0"/>
              <a:t>Cognitive Services</a:t>
            </a:r>
            <a:endParaRPr lang="pt-PT" sz="10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1237974" y="3469701"/>
            <a:ext cx="1232481" cy="5412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31"/>
          <p:cNvSpPr txBox="1"/>
          <p:nvPr/>
        </p:nvSpPr>
        <p:spPr>
          <a:xfrm>
            <a:off x="1742369" y="3657841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Speaker </a:t>
            </a:r>
          </a:p>
          <a:p>
            <a:pPr algn="ctr"/>
            <a:r>
              <a:rPr lang="en-US" sz="1000" dirty="0" smtClean="0"/>
              <a:t>Recognition</a:t>
            </a:r>
            <a:endParaRPr lang="pt-PT" sz="10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426074" y="3863310"/>
            <a:ext cx="26558" cy="6265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31"/>
          <p:cNvSpPr txBox="1"/>
          <p:nvPr/>
        </p:nvSpPr>
        <p:spPr>
          <a:xfrm>
            <a:off x="5433892" y="4031276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JSON/REST/HTTP</a:t>
            </a:r>
            <a:endParaRPr lang="pt-PT" sz="1000" dirty="0"/>
          </a:p>
        </p:txBody>
      </p:sp>
      <p:sp>
        <p:nvSpPr>
          <p:cNvPr id="115" name="TextBox 31"/>
          <p:cNvSpPr txBox="1"/>
          <p:nvPr/>
        </p:nvSpPr>
        <p:spPr>
          <a:xfrm>
            <a:off x="3839131" y="3500927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JSON/REST/HTTP</a:t>
            </a:r>
            <a:endParaRPr lang="pt-PT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013852" y="3373861"/>
            <a:ext cx="884162" cy="14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31"/>
          <p:cNvSpPr txBox="1"/>
          <p:nvPr/>
        </p:nvSpPr>
        <p:spPr>
          <a:xfrm>
            <a:off x="6082100" y="345802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Same app?</a:t>
            </a:r>
            <a:endParaRPr lang="pt-PT" sz="1000" dirty="0"/>
          </a:p>
        </p:txBody>
      </p:sp>
      <p:sp>
        <p:nvSpPr>
          <p:cNvPr id="120" name="Cloud Callout 119"/>
          <p:cNvSpPr/>
          <p:nvPr/>
        </p:nvSpPr>
        <p:spPr>
          <a:xfrm>
            <a:off x="7356446" y="1274856"/>
            <a:ext cx="2448938" cy="162334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1" name="TextBox 31"/>
          <p:cNvSpPr txBox="1"/>
          <p:nvPr/>
        </p:nvSpPr>
        <p:spPr>
          <a:xfrm>
            <a:off x="6354649" y="4751833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/>
              <a:t>Leds</a:t>
            </a:r>
            <a:r>
              <a:rPr lang="en-US" sz="1000" dirty="0" smtClean="0"/>
              <a:t>, </a:t>
            </a:r>
            <a:r>
              <a:rPr lang="en-US" sz="1000" dirty="0" err="1" smtClean="0"/>
              <a:t>doors,trunk</a:t>
            </a:r>
            <a:r>
              <a:rPr lang="en-US" sz="1000" dirty="0" smtClean="0"/>
              <a:t>, </a:t>
            </a:r>
          </a:p>
          <a:p>
            <a:pPr algn="ctr"/>
            <a:r>
              <a:rPr lang="en-US" sz="1000" dirty="0" err="1" smtClean="0"/>
              <a:t>climatization</a:t>
            </a:r>
            <a:r>
              <a:rPr lang="en-US" sz="1000" dirty="0" smtClean="0"/>
              <a:t>, radio, seats, etc </a:t>
            </a:r>
            <a:endParaRPr lang="pt-PT" sz="1000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42" y="2319407"/>
            <a:ext cx="462864" cy="415402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2607194" y="2740255"/>
            <a:ext cx="1369978" cy="25837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mic array</a:t>
            </a:r>
            <a:endParaRPr lang="en-US" sz="1200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89" y="2345688"/>
            <a:ext cx="1133040" cy="3918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05" y="5106422"/>
            <a:ext cx="1548918" cy="927004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531027" y="5264586"/>
            <a:ext cx="1369978" cy="610677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Bing Speech API</a:t>
            </a:r>
            <a:endParaRPr lang="en-US" sz="1200" dirty="0"/>
          </a:p>
        </p:txBody>
      </p:sp>
      <p:sp>
        <p:nvSpPr>
          <p:cNvPr id="46" name="TextBox 18"/>
          <p:cNvSpPr txBox="1"/>
          <p:nvPr/>
        </p:nvSpPr>
        <p:spPr>
          <a:xfrm>
            <a:off x="2508778" y="5875263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powered by Microsoft</a:t>
            </a:r>
          </a:p>
          <a:p>
            <a:pPr algn="ctr"/>
            <a:r>
              <a:rPr lang="en-US" sz="1000" dirty="0"/>
              <a:t>Cognitive Services</a:t>
            </a:r>
            <a:endParaRPr lang="pt-PT" sz="1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197316" y="4277497"/>
            <a:ext cx="15417" cy="8568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1"/>
          <p:cNvSpPr txBox="1"/>
          <p:nvPr/>
        </p:nvSpPr>
        <p:spPr>
          <a:xfrm>
            <a:off x="2641982" y="4470949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Text to </a:t>
            </a:r>
          </a:p>
          <a:p>
            <a:pPr algn="ctr"/>
            <a:r>
              <a:rPr lang="en-US" sz="1000" dirty="0" smtClean="0"/>
              <a:t>Speech</a:t>
            </a:r>
            <a:endParaRPr lang="pt-PT" sz="1000" dirty="0"/>
          </a:p>
        </p:txBody>
      </p:sp>
      <p:sp>
        <p:nvSpPr>
          <p:cNvPr id="56" name="Rectangle 55"/>
          <p:cNvSpPr/>
          <p:nvPr/>
        </p:nvSpPr>
        <p:spPr>
          <a:xfrm>
            <a:off x="3846004" y="1202000"/>
            <a:ext cx="1369978" cy="641395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User Profile</a:t>
            </a:r>
            <a:endParaRPr lang="en-US" sz="1200" dirty="0"/>
          </a:p>
        </p:txBody>
      </p:sp>
      <p:sp>
        <p:nvSpPr>
          <p:cNvPr id="57" name="TextBox 18"/>
          <p:cNvSpPr txBox="1"/>
          <p:nvPr/>
        </p:nvSpPr>
        <p:spPr>
          <a:xfrm>
            <a:off x="4018800" y="181399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User Profile Unit</a:t>
            </a:r>
            <a:endParaRPr lang="pt-PT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555903" y="2074144"/>
            <a:ext cx="235196" cy="11730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1"/>
          <p:cNvSpPr txBox="1"/>
          <p:nvPr/>
        </p:nvSpPr>
        <p:spPr>
          <a:xfrm>
            <a:off x="5209161" y="1148327"/>
            <a:ext cx="1713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Driver personalized settings: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Seat 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Radio 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Mirrors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Others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13" y="3048476"/>
            <a:ext cx="1307702" cy="736567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8050713" y="3416760"/>
            <a:ext cx="284502" cy="84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1"/>
          <p:cNvSpPr txBox="1"/>
          <p:nvPr/>
        </p:nvSpPr>
        <p:spPr>
          <a:xfrm>
            <a:off x="8160435" y="3624037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Built-in maps support</a:t>
            </a:r>
            <a:endParaRPr lang="pt-PT" sz="1000" dirty="0"/>
          </a:p>
        </p:txBody>
      </p:sp>
      <p:sp>
        <p:nvSpPr>
          <p:cNvPr id="70" name="TextBox 31"/>
          <p:cNvSpPr txBox="1"/>
          <p:nvPr/>
        </p:nvSpPr>
        <p:spPr>
          <a:xfrm>
            <a:off x="3987729" y="3054301"/>
            <a:ext cx="75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Voice</a:t>
            </a:r>
          </a:p>
          <a:p>
            <a:pPr algn="ctr"/>
            <a:r>
              <a:rPr lang="en-US" sz="1000" dirty="0" smtClean="0"/>
              <a:t>Interaction</a:t>
            </a:r>
            <a:endParaRPr lang="pt-PT" sz="1000" dirty="0"/>
          </a:p>
        </p:txBody>
      </p:sp>
      <p:sp>
        <p:nvSpPr>
          <p:cNvPr id="71" name="TextBox 31"/>
          <p:cNvSpPr txBox="1"/>
          <p:nvPr/>
        </p:nvSpPr>
        <p:spPr>
          <a:xfrm>
            <a:off x="5993178" y="3090770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User Interface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23008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Threads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Uses cases (</a:t>
            </a:r>
            <a:r>
              <a:rPr lang="pt-PT" dirty="0" err="1" smtClean="0"/>
              <a:t>all</a:t>
            </a:r>
            <a:r>
              <a:rPr lang="pt-PT" dirty="0" smtClean="0"/>
              <a:t>)</a:t>
            </a:r>
          </a:p>
          <a:p>
            <a:r>
              <a:rPr lang="pt-PT" dirty="0" err="1" smtClean="0"/>
              <a:t>Text</a:t>
            </a:r>
            <a:r>
              <a:rPr lang="pt-PT" dirty="0" smtClean="0"/>
              <a:t> to </a:t>
            </a:r>
            <a:r>
              <a:rPr lang="pt-PT" dirty="0" err="1" smtClean="0"/>
              <a:t>Speech</a:t>
            </a:r>
            <a:r>
              <a:rPr lang="pt-PT" dirty="0" smtClean="0"/>
              <a:t> (</a:t>
            </a:r>
            <a:r>
              <a:rPr lang="pt-PT" dirty="0" err="1" smtClean="0"/>
              <a:t>herlander</a:t>
            </a:r>
            <a:r>
              <a:rPr lang="pt-PT" dirty="0" smtClean="0"/>
              <a:t>)</a:t>
            </a:r>
            <a:endParaRPr lang="pt-PT" dirty="0" smtClean="0"/>
          </a:p>
          <a:p>
            <a:r>
              <a:rPr lang="pt-PT" dirty="0" smtClean="0"/>
              <a:t>Natural </a:t>
            </a:r>
            <a:r>
              <a:rPr lang="pt-PT" dirty="0" err="1" smtClean="0"/>
              <a:t>Language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smtClean="0"/>
              <a:t>Control (</a:t>
            </a:r>
            <a:r>
              <a:rPr lang="pt-PT" dirty="0" err="1" smtClean="0"/>
              <a:t>herlander</a:t>
            </a:r>
            <a:r>
              <a:rPr lang="pt-PT" dirty="0" smtClean="0"/>
              <a:t>)</a:t>
            </a:r>
            <a:endParaRPr lang="pt-PT" dirty="0" smtClean="0"/>
          </a:p>
          <a:p>
            <a:r>
              <a:rPr lang="pt-PT" dirty="0" err="1" smtClean="0"/>
              <a:t>Dashboard</a:t>
            </a:r>
            <a:r>
              <a:rPr lang="pt-PT" dirty="0" smtClean="0"/>
              <a:t> (display </a:t>
            </a:r>
            <a:r>
              <a:rPr lang="pt-PT" dirty="0" err="1" smtClean="0"/>
              <a:t>unit</a:t>
            </a:r>
            <a:r>
              <a:rPr lang="pt-PT" dirty="0" smtClean="0"/>
              <a:t>) (???)</a:t>
            </a:r>
            <a:endParaRPr lang="pt-PT" dirty="0" smtClean="0"/>
          </a:p>
          <a:p>
            <a:r>
              <a:rPr lang="pt-PT" dirty="0" err="1" smtClean="0"/>
              <a:t>Sensors</a:t>
            </a:r>
            <a:r>
              <a:rPr lang="pt-PT" dirty="0" smtClean="0"/>
              <a:t>, </a:t>
            </a:r>
            <a:r>
              <a:rPr lang="pt-PT" dirty="0" err="1" smtClean="0"/>
              <a:t>Electronics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miniature </a:t>
            </a:r>
            <a:r>
              <a:rPr lang="pt-PT" dirty="0" err="1" smtClean="0"/>
              <a:t>car</a:t>
            </a:r>
            <a:r>
              <a:rPr lang="pt-PT" dirty="0" smtClean="0"/>
              <a:t> (Roger)</a:t>
            </a:r>
          </a:p>
          <a:p>
            <a:r>
              <a:rPr lang="pt-PT" dirty="0" err="1" smtClean="0"/>
              <a:t>Sensors</a:t>
            </a:r>
            <a:r>
              <a:rPr lang="pt-PT" dirty="0" smtClean="0"/>
              <a:t> Control </a:t>
            </a:r>
            <a:r>
              <a:rPr lang="pt-PT" dirty="0" err="1" smtClean="0"/>
              <a:t>Unit</a:t>
            </a:r>
            <a:r>
              <a:rPr lang="pt-PT" dirty="0" smtClean="0"/>
              <a:t> (</a:t>
            </a:r>
            <a:r>
              <a:rPr lang="pt-PT" dirty="0" err="1" smtClean="0"/>
              <a:t>raspberry</a:t>
            </a:r>
            <a:r>
              <a:rPr lang="pt-PT" dirty="0" smtClean="0"/>
              <a:t>) (David)</a:t>
            </a:r>
            <a:endParaRPr lang="pt-PT" dirty="0" smtClean="0"/>
          </a:p>
          <a:p>
            <a:r>
              <a:rPr lang="pt-PT" dirty="0" smtClean="0"/>
              <a:t>Speaker </a:t>
            </a:r>
            <a:r>
              <a:rPr lang="pt-PT" dirty="0" err="1" smtClean="0"/>
              <a:t>Recognition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Speaker </a:t>
            </a:r>
            <a:r>
              <a:rPr lang="pt-PT" dirty="0" err="1" smtClean="0"/>
              <a:t>Location</a:t>
            </a:r>
            <a:r>
              <a:rPr lang="pt-PT" dirty="0" smtClean="0"/>
              <a:t> (Hugo)</a:t>
            </a:r>
          </a:p>
          <a:p>
            <a:r>
              <a:rPr lang="pt-PT" dirty="0" smtClean="0"/>
              <a:t>User </a:t>
            </a:r>
            <a:r>
              <a:rPr lang="pt-PT" dirty="0" err="1" smtClean="0"/>
              <a:t>Profile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Personalization</a:t>
            </a:r>
            <a:r>
              <a:rPr lang="pt-PT" dirty="0" smtClean="0"/>
              <a:t> (Rui)</a:t>
            </a:r>
            <a:endParaRPr lang="pt-PT" dirty="0" smtClean="0"/>
          </a:p>
          <a:p>
            <a:r>
              <a:rPr lang="pt-PT" dirty="0" err="1" smtClean="0"/>
              <a:t>Pitch</a:t>
            </a:r>
            <a:r>
              <a:rPr lang="pt-PT" dirty="0"/>
              <a:t> </a:t>
            </a:r>
            <a:r>
              <a:rPr lang="pt-PT" dirty="0" smtClean="0"/>
              <a:t>/ </a:t>
            </a:r>
            <a:r>
              <a:rPr lang="pt-PT" dirty="0" smtClean="0"/>
              <a:t>Demo (Rui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)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917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205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Threads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Herlander Santos</dc:creator>
  <cp:lastModifiedBy>Herlander Santos</cp:lastModifiedBy>
  <cp:revision>10</cp:revision>
  <dcterms:created xsi:type="dcterms:W3CDTF">2017-08-24T07:32:50Z</dcterms:created>
  <dcterms:modified xsi:type="dcterms:W3CDTF">2017-08-24T08:54:21Z</dcterms:modified>
</cp:coreProperties>
</file>