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6B7"/>
    <a:srgbClr val="E64E29"/>
    <a:srgbClr val="95BF42"/>
    <a:srgbClr val="3AC0B7"/>
    <a:srgbClr val="F05098"/>
    <a:srgbClr val="8956A1"/>
    <a:srgbClr val="E5BF3A"/>
    <a:srgbClr val="2F528F"/>
    <a:srgbClr val="E6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8.svg"/><Relationship Id="rId17" Type="http://schemas.openxmlformats.org/officeDocument/2006/relationships/image" Target="../media/image10.png"/><Relationship Id="rId16" Type="http://schemas.openxmlformats.org/officeDocument/2006/relationships/image" Target="../media/image7.svg"/><Relationship Id="rId15" Type="http://schemas.openxmlformats.org/officeDocument/2006/relationships/image" Target="../media/image9.png"/><Relationship Id="rId14" Type="http://schemas.openxmlformats.org/officeDocument/2006/relationships/image" Target="../media/image6.svg"/><Relationship Id="rId13" Type="http://schemas.openxmlformats.org/officeDocument/2006/relationships/image" Target="../media/image8.png"/><Relationship Id="rId12" Type="http://schemas.openxmlformats.org/officeDocument/2006/relationships/image" Target="../media/image5.sv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svg"/><Relationship Id="rId7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Relationship Id="rId3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50240" y="1150620"/>
            <a:ext cx="9843770" cy="4390390"/>
          </a:xfrm>
          <a:prstGeom prst="rect">
            <a:avLst/>
          </a:prstGeom>
          <a:solidFill>
            <a:srgbClr val="E6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" name="矩形 218"/>
          <p:cNvSpPr/>
          <p:nvPr/>
        </p:nvSpPr>
        <p:spPr>
          <a:xfrm>
            <a:off x="7248525" y="2538095"/>
            <a:ext cx="1464945" cy="2948940"/>
          </a:xfrm>
          <a:prstGeom prst="rect">
            <a:avLst/>
          </a:prstGeom>
          <a:solidFill>
            <a:srgbClr val="E6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1661160" y="2336165"/>
            <a:ext cx="1457960" cy="233045"/>
          </a:xfrm>
          <a:prstGeom prst="rect">
            <a:avLst/>
          </a:prstGeom>
          <a:solidFill>
            <a:srgbClr val="E6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928370" y="1841500"/>
            <a:ext cx="7851775" cy="497840"/>
          </a:xfrm>
          <a:prstGeom prst="rect">
            <a:avLst/>
          </a:prstGeom>
          <a:solidFill>
            <a:srgbClr val="E6EDF5"/>
          </a:solidFill>
          <a:ln>
            <a:solidFill>
              <a:srgbClr val="BFC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928370" y="1418590"/>
            <a:ext cx="7858760" cy="509841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928370" y="1418590"/>
            <a:ext cx="7894955" cy="21018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/>
        </p:nvCxnSpPr>
        <p:spPr>
          <a:xfrm>
            <a:off x="8584565" y="1431290"/>
            <a:ext cx="0" cy="2070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/>
        </p:nvCxnSpPr>
        <p:spPr>
          <a:xfrm rot="5400000">
            <a:off x="8736965" y="1578610"/>
            <a:ext cx="144000" cy="144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404860" y="1451610"/>
            <a:ext cx="142875" cy="144145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8" name="直接连接符 227"/>
          <p:cNvCxnSpPr/>
          <p:nvPr/>
        </p:nvCxnSpPr>
        <p:spPr>
          <a:xfrm flipV="1">
            <a:off x="8404860" y="1464310"/>
            <a:ext cx="1428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8368030" y="1431290"/>
            <a:ext cx="0" cy="2070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8170545" y="1431290"/>
            <a:ext cx="0" cy="2070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V="1">
            <a:off x="9304020" y="2891790"/>
            <a:ext cx="10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928370" y="1638300"/>
            <a:ext cx="7851775" cy="208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文本框 232"/>
          <p:cNvSpPr txBox="1"/>
          <p:nvPr/>
        </p:nvSpPr>
        <p:spPr>
          <a:xfrm>
            <a:off x="928370" y="1619885"/>
            <a:ext cx="686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文件（</a:t>
            </a:r>
            <a:r>
              <a:rPr lang="en-US" altLang="zh-CN" sz="1000"/>
              <a:t>F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1614805" y="1619885"/>
            <a:ext cx="686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编辑（</a:t>
            </a:r>
            <a:r>
              <a:rPr lang="en-US" altLang="zh-CN" sz="1000"/>
              <a:t>E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5" name="文本框 234"/>
          <p:cNvSpPr txBox="1"/>
          <p:nvPr/>
        </p:nvSpPr>
        <p:spPr>
          <a:xfrm>
            <a:off x="2301240" y="1619885"/>
            <a:ext cx="686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构建（</a:t>
            </a:r>
            <a:r>
              <a:rPr lang="en-US" altLang="zh-CN" sz="1000"/>
              <a:t>B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6" name="文本框 235"/>
          <p:cNvSpPr txBox="1"/>
          <p:nvPr/>
        </p:nvSpPr>
        <p:spPr>
          <a:xfrm>
            <a:off x="2987675" y="1628775"/>
            <a:ext cx="686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调试（</a:t>
            </a:r>
            <a:r>
              <a:rPr lang="en-US" altLang="zh-CN" sz="1000"/>
              <a:t>F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7" name="文本框 236"/>
          <p:cNvSpPr txBox="1"/>
          <p:nvPr/>
        </p:nvSpPr>
        <p:spPr>
          <a:xfrm>
            <a:off x="3674110" y="1619885"/>
            <a:ext cx="686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分析（</a:t>
            </a:r>
            <a:r>
              <a:rPr lang="en-US" altLang="zh-CN" sz="1000"/>
              <a:t>A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8" name="文本框 237"/>
          <p:cNvSpPr txBox="1"/>
          <p:nvPr/>
        </p:nvSpPr>
        <p:spPr>
          <a:xfrm>
            <a:off x="4360545" y="1619885"/>
            <a:ext cx="686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工具（</a:t>
            </a:r>
            <a:r>
              <a:rPr lang="en-US" altLang="zh-CN" sz="1000"/>
              <a:t>F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9" name="文本框 238"/>
          <p:cNvSpPr txBox="1"/>
          <p:nvPr/>
        </p:nvSpPr>
        <p:spPr>
          <a:xfrm>
            <a:off x="5046980" y="1619885"/>
            <a:ext cx="686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控件（</a:t>
            </a:r>
            <a:r>
              <a:rPr lang="en-US" altLang="zh-CN" sz="1000"/>
              <a:t>W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40" name="文本框 239"/>
          <p:cNvSpPr txBox="1"/>
          <p:nvPr/>
        </p:nvSpPr>
        <p:spPr>
          <a:xfrm>
            <a:off x="5733415" y="1620520"/>
            <a:ext cx="686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帮助（</a:t>
            </a:r>
            <a:r>
              <a:rPr lang="en-US" altLang="zh-CN" sz="1000"/>
              <a:t>H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cxnSp>
        <p:nvCxnSpPr>
          <p:cNvPr id="241" name="直接连接符 240"/>
          <p:cNvCxnSpPr/>
          <p:nvPr/>
        </p:nvCxnSpPr>
        <p:spPr>
          <a:xfrm>
            <a:off x="928370" y="1847215"/>
            <a:ext cx="7867015" cy="0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928370" y="2339340"/>
            <a:ext cx="732790" cy="4177030"/>
          </a:xfrm>
          <a:prstGeom prst="rect">
            <a:avLst/>
          </a:prstGeom>
          <a:solidFill>
            <a:srgbClr val="E6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文本框 242"/>
          <p:cNvSpPr txBox="1"/>
          <p:nvPr/>
        </p:nvSpPr>
        <p:spPr>
          <a:xfrm>
            <a:off x="951230" y="2339340"/>
            <a:ext cx="710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欢迎</a:t>
            </a:r>
            <a:endParaRPr lang="zh-CN" altLang="en-US" sz="1000"/>
          </a:p>
        </p:txBody>
      </p:sp>
      <p:sp>
        <p:nvSpPr>
          <p:cNvPr id="244" name="文本框 243"/>
          <p:cNvSpPr txBox="1"/>
          <p:nvPr/>
        </p:nvSpPr>
        <p:spPr>
          <a:xfrm>
            <a:off x="928370" y="2830830"/>
            <a:ext cx="733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调试</a:t>
            </a:r>
            <a:endParaRPr lang="zh-CN" altLang="en-US" sz="1000"/>
          </a:p>
        </p:txBody>
      </p:sp>
      <p:sp>
        <p:nvSpPr>
          <p:cNvPr id="245" name="文本框 244"/>
          <p:cNvSpPr txBox="1"/>
          <p:nvPr/>
        </p:nvSpPr>
        <p:spPr>
          <a:xfrm>
            <a:off x="928370" y="2585085"/>
            <a:ext cx="733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编辑</a:t>
            </a:r>
            <a:endParaRPr lang="zh-CN" altLang="en-US" sz="1000"/>
          </a:p>
        </p:txBody>
      </p:sp>
      <p:sp>
        <p:nvSpPr>
          <p:cNvPr id="246" name="文本框 245"/>
          <p:cNvSpPr txBox="1"/>
          <p:nvPr/>
        </p:nvSpPr>
        <p:spPr>
          <a:xfrm>
            <a:off x="928370" y="3058795"/>
            <a:ext cx="732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帮助</a:t>
            </a:r>
            <a:endParaRPr lang="zh-CN" altLang="en-US" sz="1000"/>
          </a:p>
        </p:txBody>
      </p:sp>
      <p:cxnSp>
        <p:nvCxnSpPr>
          <p:cNvPr id="247" name="直接连接符 246"/>
          <p:cNvCxnSpPr/>
          <p:nvPr/>
        </p:nvCxnSpPr>
        <p:spPr>
          <a:xfrm flipV="1">
            <a:off x="927735" y="4283710"/>
            <a:ext cx="726440" cy="0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等腰三角形 247"/>
          <p:cNvSpPr/>
          <p:nvPr/>
        </p:nvSpPr>
        <p:spPr>
          <a:xfrm rot="5400000">
            <a:off x="1126653" y="4758808"/>
            <a:ext cx="360000" cy="309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等腰三角形 248"/>
          <p:cNvSpPr/>
          <p:nvPr/>
        </p:nvSpPr>
        <p:spPr>
          <a:xfrm rot="5400000">
            <a:off x="1126653" y="5343008"/>
            <a:ext cx="360000" cy="309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0" name="图片 249" descr="343435383234333b333635303130343bd6a9d6eb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83335" y="5490845"/>
            <a:ext cx="186690" cy="186690"/>
          </a:xfrm>
          <a:prstGeom prst="rect">
            <a:avLst/>
          </a:prstGeom>
        </p:spPr>
      </p:pic>
      <p:pic>
        <p:nvPicPr>
          <p:cNvPr id="251" name="图片 250" descr="343635383537393b343635383731313bbda8c9e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90" y="5982970"/>
            <a:ext cx="318135" cy="318135"/>
          </a:xfrm>
          <a:prstGeom prst="rect">
            <a:avLst/>
          </a:prstGeom>
        </p:spPr>
      </p:pic>
      <p:cxnSp>
        <p:nvCxnSpPr>
          <p:cNvPr id="252" name="直接连接符 251"/>
          <p:cNvCxnSpPr/>
          <p:nvPr/>
        </p:nvCxnSpPr>
        <p:spPr>
          <a:xfrm>
            <a:off x="3119120" y="2351405"/>
            <a:ext cx="0" cy="4165600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252"/>
          <p:cNvSpPr txBox="1"/>
          <p:nvPr/>
        </p:nvSpPr>
        <p:spPr>
          <a:xfrm>
            <a:off x="1664335" y="2339340"/>
            <a:ext cx="710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项目</a:t>
            </a:r>
            <a:endParaRPr lang="zh-CN" altLang="en-US" sz="1000"/>
          </a:p>
        </p:txBody>
      </p:sp>
      <p:sp>
        <p:nvSpPr>
          <p:cNvPr id="254" name="等腰三角形 253"/>
          <p:cNvSpPr/>
          <p:nvPr/>
        </p:nvSpPr>
        <p:spPr>
          <a:xfrm>
            <a:off x="2965450" y="2367915"/>
            <a:ext cx="95250" cy="7556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等腰三角形 254"/>
          <p:cNvSpPr/>
          <p:nvPr/>
        </p:nvSpPr>
        <p:spPr>
          <a:xfrm flipV="1">
            <a:off x="2965450" y="2466975"/>
            <a:ext cx="95250" cy="7556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6" name="图片 255" descr="32313534343733393b32313534343732373bcec4bcfebcd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160" y="2635250"/>
            <a:ext cx="223520" cy="223520"/>
          </a:xfrm>
          <a:prstGeom prst="rect">
            <a:avLst/>
          </a:prstGeom>
        </p:spPr>
      </p:pic>
      <p:sp>
        <p:nvSpPr>
          <p:cNvPr id="257" name="文本框 256"/>
          <p:cNvSpPr txBox="1"/>
          <p:nvPr/>
        </p:nvSpPr>
        <p:spPr>
          <a:xfrm>
            <a:off x="1828165" y="2624455"/>
            <a:ext cx="710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项目</a:t>
            </a:r>
            <a:r>
              <a:rPr lang="en-US" altLang="zh-CN" sz="1000"/>
              <a:t>1</a:t>
            </a:r>
            <a:endParaRPr lang="en-US" altLang="zh-CN" sz="1000"/>
          </a:p>
        </p:txBody>
      </p:sp>
      <p:pic>
        <p:nvPicPr>
          <p:cNvPr id="258" name="图片 257" descr="32313534343733393b32313534343732373bcec4bcfebcd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160" y="2891790"/>
            <a:ext cx="223520" cy="223520"/>
          </a:xfrm>
          <a:prstGeom prst="rect">
            <a:avLst/>
          </a:prstGeom>
        </p:spPr>
      </p:pic>
      <p:sp>
        <p:nvSpPr>
          <p:cNvPr id="259" name="文本框 258"/>
          <p:cNvSpPr txBox="1"/>
          <p:nvPr/>
        </p:nvSpPr>
        <p:spPr>
          <a:xfrm>
            <a:off x="1828165" y="2880995"/>
            <a:ext cx="710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项目</a:t>
            </a:r>
            <a:r>
              <a:rPr lang="en-US" altLang="zh-CN" sz="1000"/>
              <a:t>2</a:t>
            </a:r>
            <a:endParaRPr lang="en-US" altLang="zh-CN" sz="1000"/>
          </a:p>
        </p:txBody>
      </p:sp>
      <p:pic>
        <p:nvPicPr>
          <p:cNvPr id="260" name="图片 259" descr="32313534343733393b32313534343732373bcec4bcfebcd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160" y="3159125"/>
            <a:ext cx="223520" cy="223520"/>
          </a:xfrm>
          <a:prstGeom prst="rect">
            <a:avLst/>
          </a:prstGeom>
        </p:spPr>
      </p:pic>
      <p:sp>
        <p:nvSpPr>
          <p:cNvPr id="261" name="文本框 260"/>
          <p:cNvSpPr txBox="1"/>
          <p:nvPr/>
        </p:nvSpPr>
        <p:spPr>
          <a:xfrm>
            <a:off x="1828165" y="3148330"/>
            <a:ext cx="710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项目</a:t>
            </a:r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262" name="矩形 261"/>
          <p:cNvSpPr/>
          <p:nvPr/>
        </p:nvSpPr>
        <p:spPr>
          <a:xfrm>
            <a:off x="3115945" y="5542280"/>
            <a:ext cx="5681345" cy="965200"/>
          </a:xfrm>
          <a:prstGeom prst="rect">
            <a:avLst/>
          </a:prstGeom>
          <a:solidFill>
            <a:srgbClr val="E5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3115945" y="5542280"/>
            <a:ext cx="5664200" cy="18478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4" name="直接连接符 263"/>
          <p:cNvCxnSpPr/>
          <p:nvPr/>
        </p:nvCxnSpPr>
        <p:spPr>
          <a:xfrm>
            <a:off x="3134995" y="5727065"/>
            <a:ext cx="5681345" cy="0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/>
          <p:cNvSpPr txBox="1"/>
          <p:nvPr/>
        </p:nvSpPr>
        <p:spPr>
          <a:xfrm>
            <a:off x="3119120" y="5542280"/>
            <a:ext cx="710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/>
              <a:t>控制台</a:t>
            </a:r>
            <a:endParaRPr lang="zh-CN" altLang="en-US" sz="800"/>
          </a:p>
        </p:txBody>
      </p:sp>
      <p:sp>
        <p:nvSpPr>
          <p:cNvPr id="266" name="矩形 265"/>
          <p:cNvSpPr/>
          <p:nvPr/>
        </p:nvSpPr>
        <p:spPr>
          <a:xfrm>
            <a:off x="3246755" y="6116955"/>
            <a:ext cx="168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文本框 266"/>
          <p:cNvSpPr txBox="1"/>
          <p:nvPr/>
        </p:nvSpPr>
        <p:spPr>
          <a:xfrm>
            <a:off x="3246755" y="6116955"/>
            <a:ext cx="168275" cy="337185"/>
          </a:xfrm>
          <a:prstGeom prst="rect">
            <a:avLst/>
          </a:prstGeom>
          <a:solidFill>
            <a:srgbClr val="E5ECF6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800"/>
              <a:t>报警</a:t>
            </a:r>
            <a:endParaRPr lang="zh-CN" altLang="en-US" sz="800"/>
          </a:p>
        </p:txBody>
      </p:sp>
      <p:sp>
        <p:nvSpPr>
          <p:cNvPr id="268" name="矩形 267"/>
          <p:cNvSpPr/>
          <p:nvPr/>
        </p:nvSpPr>
        <p:spPr>
          <a:xfrm>
            <a:off x="3246755" y="5802630"/>
            <a:ext cx="168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文本框 268"/>
          <p:cNvSpPr txBox="1"/>
          <p:nvPr/>
        </p:nvSpPr>
        <p:spPr>
          <a:xfrm>
            <a:off x="3246755" y="5802630"/>
            <a:ext cx="168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/>
              <a:t>日志</a:t>
            </a:r>
            <a:endParaRPr lang="zh-CN" altLang="en-US" sz="800"/>
          </a:p>
        </p:txBody>
      </p:sp>
      <p:sp>
        <p:nvSpPr>
          <p:cNvPr id="270" name="矩形 269"/>
          <p:cNvSpPr/>
          <p:nvPr/>
        </p:nvSpPr>
        <p:spPr>
          <a:xfrm>
            <a:off x="3246755" y="5802630"/>
            <a:ext cx="168910" cy="651510"/>
          </a:xfrm>
          <a:prstGeom prst="rect">
            <a:avLst/>
          </a:prstGeom>
          <a:noFill/>
          <a:ln>
            <a:solidFill>
              <a:srgbClr val="AFABA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3583305" y="5802630"/>
            <a:ext cx="5129530" cy="642620"/>
          </a:xfrm>
          <a:prstGeom prst="rect">
            <a:avLst/>
          </a:prstGeom>
          <a:solidFill>
            <a:schemeClr val="bg1"/>
          </a:solidFill>
          <a:ln>
            <a:solidFill>
              <a:srgbClr val="BFC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8780145" y="1625600"/>
            <a:ext cx="36000" cy="4890770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3" name="直接连接符 272"/>
          <p:cNvCxnSpPr/>
          <p:nvPr/>
        </p:nvCxnSpPr>
        <p:spPr>
          <a:xfrm>
            <a:off x="8823325" y="1423670"/>
            <a:ext cx="1905" cy="5099685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 flipV="1">
            <a:off x="918210" y="6517005"/>
            <a:ext cx="7907020" cy="254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 flipV="1">
            <a:off x="8740775" y="1418590"/>
            <a:ext cx="82550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275"/>
          <p:cNvSpPr/>
          <p:nvPr/>
        </p:nvSpPr>
        <p:spPr>
          <a:xfrm>
            <a:off x="922655" y="6507480"/>
            <a:ext cx="7907020" cy="36000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 flipH="1">
            <a:off x="922655" y="1628775"/>
            <a:ext cx="36000" cy="4893945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>
            <a:off x="3205480" y="2411095"/>
            <a:ext cx="4015740" cy="13144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7248525" y="2411095"/>
            <a:ext cx="1464945" cy="13144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0" name="直接连接符 279"/>
          <p:cNvCxnSpPr/>
          <p:nvPr/>
        </p:nvCxnSpPr>
        <p:spPr>
          <a:xfrm>
            <a:off x="7248525" y="2538095"/>
            <a:ext cx="1464310" cy="0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3205480" y="2537460"/>
            <a:ext cx="4013200" cy="635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 flipV="1">
            <a:off x="7139305" y="2448560"/>
            <a:ext cx="57600" cy="57150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 flipH="1" flipV="1">
            <a:off x="7266305" y="2575560"/>
            <a:ext cx="57600" cy="57150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 flipV="1">
            <a:off x="8631555" y="2447925"/>
            <a:ext cx="57600" cy="57150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 flipH="1" flipV="1">
            <a:off x="8758555" y="2574925"/>
            <a:ext cx="57600" cy="57150"/>
          </a:xfrm>
          <a:prstGeom prst="line">
            <a:avLst/>
          </a:prstGeom>
          <a:ln>
            <a:solidFill>
              <a:srgbClr val="BFC3C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矩形 285"/>
          <p:cNvSpPr/>
          <p:nvPr/>
        </p:nvSpPr>
        <p:spPr>
          <a:xfrm>
            <a:off x="7811135" y="2647950"/>
            <a:ext cx="339090" cy="116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BFC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文本框 286"/>
          <p:cNvSpPr txBox="1"/>
          <p:nvPr/>
        </p:nvSpPr>
        <p:spPr>
          <a:xfrm>
            <a:off x="7625080" y="2600960"/>
            <a:ext cx="710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bg1"/>
                </a:solidFill>
              </a:rPr>
              <a:t>流程</a:t>
            </a:r>
            <a:r>
              <a:rPr lang="en-US" altLang="zh-CN" sz="800">
                <a:solidFill>
                  <a:schemeClr val="bg1"/>
                </a:solidFill>
              </a:rPr>
              <a:t>2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8270875" y="2647315"/>
            <a:ext cx="339090" cy="116840"/>
          </a:xfrm>
          <a:prstGeom prst="rect">
            <a:avLst/>
          </a:prstGeom>
          <a:noFill/>
          <a:ln>
            <a:solidFill>
              <a:srgbClr val="BFC3C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文本框 288"/>
          <p:cNvSpPr txBox="1"/>
          <p:nvPr/>
        </p:nvSpPr>
        <p:spPr>
          <a:xfrm>
            <a:off x="8085455" y="2598420"/>
            <a:ext cx="710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/>
              <a:t>流程</a:t>
            </a:r>
            <a:r>
              <a:rPr lang="en-US" altLang="zh-CN" sz="800"/>
              <a:t>3</a:t>
            </a:r>
            <a:endParaRPr lang="en-US" altLang="zh-CN" sz="800"/>
          </a:p>
        </p:txBody>
      </p:sp>
      <p:sp>
        <p:nvSpPr>
          <p:cNvPr id="290" name="矩形 289"/>
          <p:cNvSpPr/>
          <p:nvPr/>
        </p:nvSpPr>
        <p:spPr>
          <a:xfrm>
            <a:off x="7355205" y="2648585"/>
            <a:ext cx="339090" cy="116840"/>
          </a:xfrm>
          <a:prstGeom prst="rect">
            <a:avLst/>
          </a:prstGeom>
          <a:noFill/>
          <a:ln>
            <a:solidFill>
              <a:srgbClr val="BFC3C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文本框 290"/>
          <p:cNvSpPr txBox="1"/>
          <p:nvPr/>
        </p:nvSpPr>
        <p:spPr>
          <a:xfrm>
            <a:off x="7169785" y="2599690"/>
            <a:ext cx="710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ym typeface="+mn-ea"/>
              </a:rPr>
              <a:t>流程</a:t>
            </a:r>
            <a:r>
              <a:rPr lang="en-US" altLang="zh-CN" sz="800">
                <a:sym typeface="+mn-ea"/>
              </a:rPr>
              <a:t>1</a:t>
            </a:r>
            <a:endParaRPr lang="en-US" altLang="zh-CN" sz="800"/>
          </a:p>
        </p:txBody>
      </p:sp>
      <p:sp>
        <p:nvSpPr>
          <p:cNvPr id="292" name="矩形 291"/>
          <p:cNvSpPr/>
          <p:nvPr/>
        </p:nvSpPr>
        <p:spPr>
          <a:xfrm>
            <a:off x="3205480" y="2542540"/>
            <a:ext cx="4013835" cy="2948940"/>
          </a:xfrm>
          <a:prstGeom prst="rect">
            <a:avLst/>
          </a:prstGeom>
          <a:solidFill>
            <a:srgbClr val="E6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3" name="直接连接符 292"/>
          <p:cNvCxnSpPr/>
          <p:nvPr/>
        </p:nvCxnSpPr>
        <p:spPr>
          <a:xfrm flipV="1">
            <a:off x="7694295" y="2705100"/>
            <a:ext cx="116205" cy="0"/>
          </a:xfrm>
          <a:prstGeom prst="line">
            <a:avLst/>
          </a:prstGeom>
          <a:ln w="12700"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 flipV="1">
            <a:off x="8154670" y="2705100"/>
            <a:ext cx="116205" cy="0"/>
          </a:xfrm>
          <a:prstGeom prst="line">
            <a:avLst/>
          </a:prstGeom>
          <a:ln w="12700"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3246755" y="2575560"/>
            <a:ext cx="192468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5245100" y="2575560"/>
            <a:ext cx="192468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246755" y="4023360"/>
            <a:ext cx="1924685" cy="1390650"/>
          </a:xfrm>
          <a:prstGeom prst="rect">
            <a:avLst/>
          </a:prstGeom>
          <a:noFill/>
          <a:ln>
            <a:solidFill>
              <a:srgbClr val="BFC3C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245100" y="4023360"/>
            <a:ext cx="1924685" cy="1390650"/>
          </a:xfrm>
          <a:prstGeom prst="rect">
            <a:avLst/>
          </a:prstGeom>
          <a:noFill/>
          <a:ln>
            <a:solidFill>
              <a:srgbClr val="BFC3C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9" name="图片 298" descr="32313534323938353b32313534323935333bcec4bcf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0450" y="2869565"/>
            <a:ext cx="163195" cy="163195"/>
          </a:xfrm>
          <a:prstGeom prst="rect">
            <a:avLst/>
          </a:prstGeom>
        </p:spPr>
      </p:pic>
      <p:cxnSp>
        <p:nvCxnSpPr>
          <p:cNvPr id="300" name="直接连接符 299"/>
          <p:cNvCxnSpPr/>
          <p:nvPr/>
        </p:nvCxnSpPr>
        <p:spPr>
          <a:xfrm>
            <a:off x="7248525" y="2858770"/>
            <a:ext cx="1463675" cy="2540"/>
          </a:xfrm>
          <a:prstGeom prst="line">
            <a:avLst/>
          </a:prstGeom>
          <a:ln w="12700"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>
          <a:xfrm>
            <a:off x="7277100" y="3035300"/>
            <a:ext cx="1412875" cy="0"/>
          </a:xfrm>
          <a:prstGeom prst="line">
            <a:avLst/>
          </a:prstGeom>
          <a:ln w="6350"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7459980" y="2846705"/>
            <a:ext cx="710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ym typeface="+mn-ea"/>
              </a:rPr>
              <a:t>任务流程</a:t>
            </a:r>
            <a:endParaRPr lang="zh-CN" altLang="en-US" sz="800">
              <a:sym typeface="+mn-ea"/>
            </a:endParaRPr>
          </a:p>
        </p:txBody>
      </p:sp>
      <p:cxnSp>
        <p:nvCxnSpPr>
          <p:cNvPr id="303" name="直接连接符 302"/>
          <p:cNvCxnSpPr/>
          <p:nvPr/>
        </p:nvCxnSpPr>
        <p:spPr>
          <a:xfrm>
            <a:off x="7273925" y="3220720"/>
            <a:ext cx="1412875" cy="0"/>
          </a:xfrm>
          <a:prstGeom prst="line">
            <a:avLst/>
          </a:prstGeom>
          <a:ln w="6350"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7459980" y="3022600"/>
            <a:ext cx="710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ym typeface="+mn-ea"/>
              </a:rPr>
              <a:t>任务流程</a:t>
            </a:r>
            <a:endParaRPr lang="zh-CN" altLang="en-US" sz="800">
              <a:sym typeface="+mn-ea"/>
            </a:endParaRPr>
          </a:p>
        </p:txBody>
      </p:sp>
      <p:pic>
        <p:nvPicPr>
          <p:cNvPr id="305" name="图片 304" descr="32313534323938353b32313534323935333bcec4bcf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0450" y="3048000"/>
            <a:ext cx="163195" cy="163195"/>
          </a:xfrm>
          <a:prstGeom prst="rect">
            <a:avLst/>
          </a:prstGeom>
        </p:spPr>
      </p:pic>
      <p:cxnSp>
        <p:nvCxnSpPr>
          <p:cNvPr id="306" name="直接连接符 305"/>
          <p:cNvCxnSpPr/>
          <p:nvPr/>
        </p:nvCxnSpPr>
        <p:spPr>
          <a:xfrm>
            <a:off x="7277100" y="3408680"/>
            <a:ext cx="1412875" cy="0"/>
          </a:xfrm>
          <a:prstGeom prst="line">
            <a:avLst/>
          </a:prstGeom>
          <a:ln w="6350"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7269480" y="3596640"/>
            <a:ext cx="1412875" cy="0"/>
          </a:xfrm>
          <a:prstGeom prst="line">
            <a:avLst/>
          </a:prstGeom>
          <a:ln w="6350"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文本框 307"/>
          <p:cNvSpPr txBox="1"/>
          <p:nvPr/>
        </p:nvSpPr>
        <p:spPr>
          <a:xfrm>
            <a:off x="7472045" y="3211195"/>
            <a:ext cx="710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ym typeface="+mn-ea"/>
              </a:rPr>
              <a:t>任务流程</a:t>
            </a:r>
            <a:endParaRPr lang="zh-CN" altLang="en-US" sz="800">
              <a:sym typeface="+mn-ea"/>
            </a:endParaRPr>
          </a:p>
        </p:txBody>
      </p:sp>
      <p:pic>
        <p:nvPicPr>
          <p:cNvPr id="309" name="图片 308" descr="32313534323938353b32313534323935333bcec4bcf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9975" y="3230245"/>
            <a:ext cx="163195" cy="163195"/>
          </a:xfrm>
          <a:prstGeom prst="rect">
            <a:avLst/>
          </a:prstGeom>
        </p:spPr>
      </p:pic>
      <p:sp>
        <p:nvSpPr>
          <p:cNvPr id="310" name="流程图: 摘录 309"/>
          <p:cNvSpPr/>
          <p:nvPr/>
        </p:nvSpPr>
        <p:spPr>
          <a:xfrm rot="5400000">
            <a:off x="7328840" y="2926385"/>
            <a:ext cx="76200" cy="54000"/>
          </a:xfrm>
          <a:prstGeom prst="flowChartExtra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1" name="流程图: 摘录 310"/>
          <p:cNvSpPr/>
          <p:nvPr/>
        </p:nvSpPr>
        <p:spPr>
          <a:xfrm rot="5400000">
            <a:off x="7328840" y="3102915"/>
            <a:ext cx="76200" cy="54000"/>
          </a:xfrm>
          <a:prstGeom prst="flowChartExtra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直角三角形 311"/>
          <p:cNvSpPr/>
          <p:nvPr/>
        </p:nvSpPr>
        <p:spPr>
          <a:xfrm flipH="1">
            <a:off x="7318375" y="3280410"/>
            <a:ext cx="75565" cy="7556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3" name="直接连接符 312"/>
          <p:cNvCxnSpPr/>
          <p:nvPr/>
        </p:nvCxnSpPr>
        <p:spPr>
          <a:xfrm>
            <a:off x="7277100" y="3784600"/>
            <a:ext cx="1412875" cy="0"/>
          </a:xfrm>
          <a:prstGeom prst="line">
            <a:avLst/>
          </a:prstGeom>
          <a:ln w="6350">
            <a:solidFill>
              <a:srgbClr val="BFC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4" name="图片 313" descr="32313534323938353b32313534323935333bcec4bcf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1100" y="3425190"/>
            <a:ext cx="163195" cy="163195"/>
          </a:xfrm>
          <a:prstGeom prst="rect">
            <a:avLst/>
          </a:prstGeom>
        </p:spPr>
      </p:pic>
      <p:sp>
        <p:nvSpPr>
          <p:cNvPr id="315" name="文本框 314"/>
          <p:cNvSpPr txBox="1"/>
          <p:nvPr/>
        </p:nvSpPr>
        <p:spPr>
          <a:xfrm>
            <a:off x="7583170" y="3399790"/>
            <a:ext cx="710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ym typeface="+mn-ea"/>
              </a:rPr>
              <a:t>任务流程</a:t>
            </a:r>
            <a:endParaRPr lang="zh-CN" altLang="en-US" sz="800">
              <a:sym typeface="+mn-ea"/>
            </a:endParaRPr>
          </a:p>
        </p:txBody>
      </p:sp>
      <p:pic>
        <p:nvPicPr>
          <p:cNvPr id="316" name="图片 315" descr="32313534323938353b32313534323935333bcec4bcf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1100" y="3608705"/>
            <a:ext cx="163195" cy="163195"/>
          </a:xfrm>
          <a:prstGeom prst="rect">
            <a:avLst/>
          </a:prstGeom>
        </p:spPr>
      </p:pic>
      <p:sp>
        <p:nvSpPr>
          <p:cNvPr id="317" name="文本框 316"/>
          <p:cNvSpPr txBox="1"/>
          <p:nvPr/>
        </p:nvSpPr>
        <p:spPr>
          <a:xfrm>
            <a:off x="7583170" y="3583940"/>
            <a:ext cx="710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ym typeface="+mn-ea"/>
              </a:rPr>
              <a:t>任务流程</a:t>
            </a:r>
            <a:endParaRPr lang="zh-CN" altLang="en-US" sz="800">
              <a:sym typeface="+mn-ea"/>
            </a:endParaRPr>
          </a:p>
        </p:txBody>
      </p:sp>
      <p:pic>
        <p:nvPicPr>
          <p:cNvPr id="318" name="图片 3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1210" y="2635250"/>
            <a:ext cx="1760220" cy="129921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19" name="图片 3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9405" y="2621280"/>
            <a:ext cx="1699895" cy="12985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20" name="文本框 319"/>
          <p:cNvSpPr txBox="1"/>
          <p:nvPr/>
        </p:nvSpPr>
        <p:spPr>
          <a:xfrm>
            <a:off x="3436620" y="4565650"/>
            <a:ext cx="154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窗口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5474335" y="4565015"/>
            <a:ext cx="154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窗口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22" name="图片 321" descr="303b32313537323434333bb2e3b4cebde1b9b9cdbc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29105" y="1841500"/>
            <a:ext cx="580390" cy="580390"/>
          </a:xfrm>
          <a:prstGeom prst="rect">
            <a:avLst/>
          </a:prstGeom>
        </p:spPr>
      </p:pic>
      <p:pic>
        <p:nvPicPr>
          <p:cNvPr id="323" name="图片 322" descr="303b343132323333383bbcd3bac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42210" y="1887855"/>
            <a:ext cx="404495" cy="404495"/>
          </a:xfrm>
          <a:prstGeom prst="rect">
            <a:avLst/>
          </a:prstGeom>
        </p:spPr>
      </p:pic>
      <p:pic>
        <p:nvPicPr>
          <p:cNvPr id="324" name="图片 323" descr="303b32313537393231343bc9eec0b6c9abcfd4cabec6c1d6f9d7b4d5dbcfdfcdbc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5530" y="1847215"/>
            <a:ext cx="490855" cy="490855"/>
          </a:xfrm>
          <a:prstGeom prst="rect">
            <a:avLst/>
          </a:prstGeom>
        </p:spPr>
      </p:pic>
      <p:sp>
        <p:nvSpPr>
          <p:cNvPr id="325" name="矩形 324"/>
          <p:cNvSpPr/>
          <p:nvPr/>
        </p:nvSpPr>
        <p:spPr>
          <a:xfrm>
            <a:off x="1614805" y="6274435"/>
            <a:ext cx="1507490" cy="233045"/>
          </a:xfrm>
          <a:prstGeom prst="rect">
            <a:avLst/>
          </a:prstGeom>
          <a:solidFill>
            <a:srgbClr val="E6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664335" y="6301105"/>
            <a:ext cx="1452245" cy="184785"/>
          </a:xfrm>
          <a:prstGeom prst="rect">
            <a:avLst/>
          </a:prstGeom>
          <a:solidFill>
            <a:schemeClr val="bg1"/>
          </a:solidFill>
          <a:ln>
            <a:solidFill>
              <a:srgbClr val="BFC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7" name="图片 326" descr="32303137373534333b32303137373431343bb7c5b4f3beb5cbd1cbf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59890" y="6278880"/>
            <a:ext cx="224790" cy="224790"/>
          </a:xfrm>
          <a:prstGeom prst="rect">
            <a:avLst/>
          </a:prstGeom>
        </p:spPr>
      </p:pic>
      <p:cxnSp>
        <p:nvCxnSpPr>
          <p:cNvPr id="328" name="直接连接符 327"/>
          <p:cNvCxnSpPr/>
          <p:nvPr/>
        </p:nvCxnSpPr>
        <p:spPr>
          <a:xfrm rot="5400000">
            <a:off x="10949940" y="2598420"/>
            <a:ext cx="144000" cy="144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10949940" y="2430780"/>
            <a:ext cx="144000" cy="144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" name="矩形 328"/>
          <p:cNvSpPr/>
          <p:nvPr/>
        </p:nvSpPr>
        <p:spPr>
          <a:xfrm rot="5400000">
            <a:off x="3340735" y="1986280"/>
            <a:ext cx="1335405" cy="13735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 rot="5400000">
            <a:off x="4714240" y="1986915"/>
            <a:ext cx="1334770" cy="13728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72485" y="3003550"/>
            <a:ext cx="1271270" cy="19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6790" y="2308860"/>
            <a:ext cx="1271270" cy="19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57450" y="1679575"/>
            <a:ext cx="2693670" cy="1492885"/>
          </a:xfrm>
          <a:prstGeom prst="rect">
            <a:avLst/>
          </a:prstGeom>
          <a:ln w="19050">
            <a:solidFill>
              <a:srgbClr val="2F528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32313534363339303b32313534363430323bb1a8b8e6d7cac1cf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47085" y="1968500"/>
            <a:ext cx="914400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40000" y="2799080"/>
            <a:ext cx="958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报告出具</a:t>
            </a:r>
            <a:endParaRPr lang="zh-CN" altLang="en-US" sz="14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79290" y="3255645"/>
            <a:ext cx="2693670" cy="1492885"/>
          </a:xfrm>
          <a:prstGeom prst="rect">
            <a:avLst/>
          </a:prstGeom>
          <a:solidFill>
            <a:srgbClr val="F05098"/>
          </a:solidFill>
          <a:ln w="19050">
            <a:solidFill>
              <a:srgbClr val="2F528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6685" y="1679575"/>
            <a:ext cx="1933575" cy="1493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2F528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57450" y="3255645"/>
            <a:ext cx="1933575" cy="1493520"/>
          </a:xfrm>
          <a:prstGeom prst="rect">
            <a:avLst/>
          </a:prstGeom>
          <a:solidFill>
            <a:srgbClr val="8956A1"/>
          </a:solidFill>
          <a:ln w="19050">
            <a:solidFill>
              <a:srgbClr val="2F528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61225" y="1680845"/>
            <a:ext cx="567055" cy="3068320"/>
          </a:xfrm>
          <a:prstGeom prst="rect">
            <a:avLst/>
          </a:prstGeom>
          <a:solidFill>
            <a:srgbClr val="E64E29"/>
          </a:solidFill>
          <a:ln w="19050">
            <a:solidFill>
              <a:srgbClr val="2F528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3707765" y="3580130"/>
            <a:ext cx="567055" cy="3068320"/>
          </a:xfrm>
          <a:prstGeom prst="rect">
            <a:avLst/>
          </a:prstGeom>
          <a:solidFill>
            <a:srgbClr val="3AC0B7"/>
          </a:solidFill>
          <a:ln w="19050">
            <a:solidFill>
              <a:srgbClr val="2F528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6200000">
            <a:off x="6436360" y="4004310"/>
            <a:ext cx="567055" cy="2221230"/>
          </a:xfrm>
          <a:prstGeom prst="rect">
            <a:avLst/>
          </a:prstGeom>
          <a:solidFill>
            <a:srgbClr val="95BF42"/>
          </a:solidFill>
          <a:ln w="19050">
            <a:solidFill>
              <a:srgbClr val="2F528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32303135333539313b32303135333731333bcdf8c9cfb2e2cad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2000" y="2073275"/>
            <a:ext cx="704850" cy="7048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39385" y="2799080"/>
            <a:ext cx="1934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智能化测试</a:t>
            </a:r>
            <a:endParaRPr lang="zh-CN" altLang="en-US" sz="1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5" name="图片 14" descr="303b32313538343136373bb4f0b1e7bcc7c2bc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4985" y="3566160"/>
            <a:ext cx="870585" cy="8705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-65405" y="5534025"/>
            <a:ext cx="958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原始记录</a:t>
            </a:r>
            <a:endParaRPr lang="zh-CN" altLang="en-US" sz="1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56815" y="4380230"/>
            <a:ext cx="1934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原始记录</a:t>
            </a:r>
            <a:endParaRPr lang="zh-CN" altLang="en-US" sz="1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9" name="图片 18" descr="303b32313538323334333bb5e7cad32e73766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9405" y="354457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478655" y="4380230"/>
            <a:ext cx="2694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设备管理</a:t>
            </a:r>
            <a:endParaRPr lang="zh-CN" altLang="en-US" sz="14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08955" y="4961255"/>
            <a:ext cx="222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拓展功能</a:t>
            </a:r>
            <a:endParaRPr lang="zh-CN" altLang="en-US" sz="1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57450" y="4961255"/>
            <a:ext cx="3068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</a:rPr>
              <a:t>日志</a:t>
            </a:r>
            <a:endParaRPr lang="zh-CN" altLang="en-US" sz="1400" b="1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37425" y="2954020"/>
            <a:ext cx="4140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数据库</a:t>
            </a:r>
            <a:endParaRPr lang="zh-CN" altLang="en-US" sz="1400" b="1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24555" y="1312545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385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639570" y="2242185"/>
            <a:ext cx="72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215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 rot="16200000">
            <a:off x="1126490" y="4491990"/>
            <a:ext cx="0" cy="8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0520" y="6039485"/>
            <a:ext cx="142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51.47/</a:t>
            </a:r>
            <a:r>
              <a:rPr lang="en-US" altLang="zh-CN"/>
              <a:t>cm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842000" y="1228725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276.4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7256145" y="1315720"/>
            <a:ext cx="83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81.32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027670" y="3030855"/>
            <a:ext cx="123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438.52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229870" y="3816985"/>
            <a:ext cx="194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213.6*</a:t>
            </a:r>
            <a:r>
              <a:rPr lang="en-US" altLang="zh-CN">
                <a:sym typeface="+mn-ea"/>
              </a:rPr>
              <a:t>276.4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376920" y="4090670"/>
            <a:ext cx="2945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设备管理宽</a:t>
            </a:r>
            <a:r>
              <a:rPr lang="en-US" altLang="zh-CN"/>
              <a:t>384.9956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738120" y="5601335"/>
            <a:ext cx="194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81.32*</a:t>
            </a:r>
            <a:r>
              <a:rPr lang="en-US" altLang="zh-CN">
                <a:sym typeface="+mn-ea"/>
              </a:rPr>
              <a:t>438.5244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558280" y="5543550"/>
            <a:ext cx="1163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81.32*316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170" y="4850130"/>
            <a:ext cx="1948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缝隙</a:t>
            </a:r>
            <a:r>
              <a:rPr lang="en-US" altLang="zh-CN" sz="900"/>
              <a:t>10.8</a:t>
            </a:r>
            <a:endParaRPr lang="en-US" altLang="zh-CN" sz="900"/>
          </a:p>
        </p:txBody>
      </p:sp>
      <p:sp>
        <p:nvSpPr>
          <p:cNvPr id="38" name="文本框 37"/>
          <p:cNvSpPr txBox="1"/>
          <p:nvPr/>
        </p:nvSpPr>
        <p:spPr>
          <a:xfrm>
            <a:off x="9079230" y="931545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总宽度</a:t>
            </a:r>
            <a:r>
              <a:rPr lang="en-US" altLang="zh-CN"/>
              <a:t>764.72*530.84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84400" y="1450975"/>
            <a:ext cx="576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079230" y="931545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总宽度</a:t>
            </a:r>
            <a:r>
              <a:rPr lang="en-US" altLang="zh-CN"/>
              <a:t>764.72*530.84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79775" y="2195195"/>
            <a:ext cx="3569335" cy="1751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441575" y="2355215"/>
            <a:ext cx="789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3415030" y="1845310"/>
            <a:ext cx="789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41575" y="2232660"/>
            <a:ext cx="1049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418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848735" y="1722755"/>
            <a:ext cx="1049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184.58</a:t>
            </a:r>
            <a:endParaRPr lang="en-US" altLang="zh-CN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演示</Application>
  <PresentationFormat>宽屏</PresentationFormat>
  <Paragraphs>104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康亚卓</cp:lastModifiedBy>
  <cp:revision>13</cp:revision>
  <dcterms:created xsi:type="dcterms:W3CDTF">2021-07-10T14:19:00Z</dcterms:created>
  <dcterms:modified xsi:type="dcterms:W3CDTF">2021-07-11T14:12:13Z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CF40A30539344EE09E456A0A5AB524C2</vt:lpwstr>
  </property>
  <property fmtid="{D5CDD505-2E9C-101B-9397-08002B2CF9AE}" pid="3" name="KSOProductBuildVer">
    <vt:lpwstr>2052-11.1.0.10578</vt:lpwstr>
  </property>
</Properties>
</file>