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gif" ContentType="image/gif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50" r:id="rId2"/>
    <p:sldId id="555" r:id="rId3"/>
    <p:sldId id="556" r:id="rId4"/>
    <p:sldId id="557" r:id="rId5"/>
    <p:sldId id="559" r:id="rId6"/>
    <p:sldId id="558" r:id="rId7"/>
    <p:sldId id="5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Haney" initials="SH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hiddenSlides="1" frameSlides="1"/>
  <p:clrMru>
    <a:srgbClr val="0000FF"/>
    <a:srgbClr val="FFA12C"/>
    <a:srgbClr val="00C200"/>
    <a:srgbClr val="00BB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371" autoAdjust="0"/>
    <p:restoredTop sz="89331" autoAdjust="0"/>
  </p:normalViewPr>
  <p:slideViewPr>
    <p:cSldViewPr snapToGrid="0">
      <p:cViewPr varScale="1">
        <p:scale>
          <a:sx n="144" d="100"/>
          <a:sy n="144" d="100"/>
        </p:scale>
        <p:origin x="-498" y="-90"/>
      </p:cViewPr>
      <p:guideLst>
        <p:guide orient="horz" pos="15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BEB16-7AC2-4BD4-B7C7-AC0A8BD5E465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D9F86-877E-4B06-AEAC-8EB92B32F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1045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C9D4C-EFD5-4E16-9FD5-B6297126F1A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E7B05-F66F-41CE-9A86-B93D755B0A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821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124200" cy="51435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1016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124200" y="0"/>
            <a:ext cx="6019800" cy="51435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597819"/>
            <a:ext cx="4953000" cy="1102519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2914650"/>
            <a:ext cx="4953000" cy="131445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EMBT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1159" y="388847"/>
            <a:ext cx="2500312" cy="35268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-19050"/>
            <a:ext cx="31242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124200" y="-19050"/>
            <a:ext cx="601980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058528" y="-35858"/>
            <a:ext cx="2058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EMBARCADERO</a:t>
            </a:r>
            <a:r>
              <a:rPr lang="en-US" sz="1100" b="1" baseline="0" dirty="0" smtClean="0">
                <a:solidFill>
                  <a:schemeClr val="bg1"/>
                </a:solidFill>
              </a:rPr>
              <a:t> TECHNOLOGIES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8320" y="4736782"/>
            <a:ext cx="5501640" cy="21621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Embarcadero Technologies 2012 –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8320" y="4736782"/>
            <a:ext cx="5501640" cy="21621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Embarcadero Technologies 2012 – all rights reserved.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9192"/>
            <a:ext cx="4038600" cy="344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59192"/>
            <a:ext cx="4038600" cy="344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8320" y="4736782"/>
            <a:ext cx="5501640" cy="21621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Embarcadero Technologies 2012 – all rights reserved.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798320" y="4736782"/>
            <a:ext cx="5501640" cy="21621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Embarcadero Technologies 2012 – all rights reserved.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8320" y="4736782"/>
            <a:ext cx="5501640" cy="21621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Embarcadero Technologies 2012 – all rights reserved. 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8320" y="4736782"/>
            <a:ext cx="5501640" cy="21621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Embarcadero Technologies 2012 –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0039"/>
            <a:ext cx="3008313" cy="6858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20040"/>
            <a:ext cx="5111750" cy="4274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3960"/>
            <a:ext cx="3008313" cy="3390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8320" y="4736782"/>
            <a:ext cx="5501640" cy="21621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Embarcadero Technologies 2012 –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8320" y="4736782"/>
            <a:ext cx="5501640" cy="21621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Embarcadero Technologies 2012 –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8320" y="4736782"/>
            <a:ext cx="5501640" cy="21621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Embarcadero Technologies 2012 –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960" y="4702016"/>
            <a:ext cx="777240" cy="235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720"/>
            <a:ext cx="9144000" cy="18288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70456" y="-5378"/>
            <a:ext cx="2058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EMBARCADERO</a:t>
            </a:r>
            <a:r>
              <a:rPr lang="en-US" sz="1100" b="1" baseline="0" dirty="0" smtClean="0">
                <a:solidFill>
                  <a:schemeClr val="bg1"/>
                </a:solidFill>
              </a:rPr>
              <a:t> TECHNOLOGIES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embarcadero-technologies-inc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9000" y="4762360"/>
            <a:ext cx="1653540" cy="2287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2design5sh.blogspot.kr/2015/04/clip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242144" y="801794"/>
            <a:ext cx="5645426" cy="1102519"/>
          </a:xfrm>
        </p:spPr>
        <p:txBody>
          <a:bodyPr/>
          <a:lstStyle/>
          <a:p>
            <a:pPr algn="ctr"/>
            <a:r>
              <a:rPr lang="en-US" altLang="ko-KR" dirty="0" smtClean="0"/>
              <a:t>App Tethering </a:t>
            </a:r>
            <a:br>
              <a:rPr lang="en-US" altLang="ko-KR" dirty="0" smtClean="0"/>
            </a:br>
            <a:r>
              <a:rPr lang="ko-KR" altLang="en-US" sz="2400" dirty="0" smtClean="0"/>
              <a:t> 적용 사례 소개</a:t>
            </a:r>
            <a:endParaRPr lang="en-US" sz="2400" dirty="0"/>
          </a:p>
        </p:txBody>
      </p:sp>
      <p:pic>
        <p:nvPicPr>
          <p:cNvPr id="1026" name="Picture 2" descr="D:\_XE_MyProject\5sh_XE8\Clipboard_Sync\_Ref_Image\화면캡쳐_마켓_Android\Marget_1024x5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9611" y="2259481"/>
            <a:ext cx="4679263" cy="2284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271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Tethering</a:t>
            </a:r>
            <a:r>
              <a:rPr lang="en-US" b="0" dirty="0" smtClean="0"/>
              <a:t> 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67192" y="2127775"/>
            <a:ext cx="5957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Tethering</a:t>
            </a:r>
            <a:r>
              <a:rPr lang="en-US" sz="2400" dirty="0" smtClean="0"/>
              <a:t> is connecting one device to another.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Tethering  Technology  in  </a:t>
            </a:r>
            <a:r>
              <a:rPr lang="en-US" dirty="0" err="1" smtClean="0"/>
              <a:t>Rad</a:t>
            </a:r>
            <a:r>
              <a:rPr lang="en-US" dirty="0" smtClean="0"/>
              <a:t> Studio XE8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87163" y="1520448"/>
            <a:ext cx="71011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Multi-Platform </a:t>
            </a:r>
            <a:r>
              <a:rPr lang="en-US" sz="2400" dirty="0" smtClean="0"/>
              <a:t>support.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VCL &amp; FMX </a:t>
            </a:r>
            <a:r>
              <a:rPr lang="en-US" sz="2400" dirty="0" smtClean="0"/>
              <a:t>support simultaneously.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dirty="0" smtClean="0"/>
              <a:t>Do not need to know the </a:t>
            </a:r>
            <a:r>
              <a:rPr lang="en-US" sz="2400" b="1" dirty="0" smtClean="0"/>
              <a:t>IP Address </a:t>
            </a:r>
            <a:r>
              <a:rPr lang="en-US" sz="2400" dirty="0" smtClean="0"/>
              <a:t>of other device.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N:N</a:t>
            </a:r>
            <a:r>
              <a:rPr lang="en-US" sz="2400" dirty="0" smtClean="0"/>
              <a:t> Connection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Can Transfer </a:t>
            </a:r>
            <a:r>
              <a:rPr lang="en-US" sz="2400" b="1" dirty="0" smtClean="0"/>
              <a:t>String &amp; Stream Data.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400" b="1" dirty="0" smtClean="0"/>
              <a:t> </a:t>
            </a:r>
            <a:r>
              <a:rPr lang="en-US" altLang="ko-KR" sz="2400" dirty="0" smtClean="0"/>
              <a:t>Can Execute </a:t>
            </a:r>
            <a:r>
              <a:rPr lang="en-US" altLang="ko-KR" sz="2400" b="1" dirty="0" smtClean="0"/>
              <a:t>Remote Action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TActionList</a:t>
            </a:r>
            <a:r>
              <a:rPr lang="en-US" altLang="ko-KR" sz="2400" dirty="0" smtClean="0"/>
              <a:t>) 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Tethering</a:t>
            </a:r>
            <a:r>
              <a:rPr lang="en-US" b="0" dirty="0" smtClean="0"/>
              <a:t> Object</a:t>
            </a:r>
            <a:endParaRPr lang="ko-KR" altLang="en-US" dirty="0"/>
          </a:p>
        </p:txBody>
      </p:sp>
      <p:pic>
        <p:nvPicPr>
          <p:cNvPr id="3074" name="Picture 2" descr="C:\Temp\image\tethering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5026" y="1905094"/>
            <a:ext cx="2857500" cy="1333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8173" y="1417893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Connection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00215" y="1380697"/>
            <a:ext cx="18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Data Transfer</a:t>
            </a:r>
            <a:endParaRPr lang="ko-KR" altLang="en-US" sz="2400" b="1" dirty="0"/>
          </a:p>
        </p:txBody>
      </p:sp>
      <p:sp>
        <p:nvSpPr>
          <p:cNvPr id="8" name="오른쪽 화살표 7"/>
          <p:cNvSpPr/>
          <p:nvPr/>
        </p:nvSpPr>
        <p:spPr>
          <a:xfrm rot="1138856">
            <a:off x="2339779" y="2051883"/>
            <a:ext cx="847160" cy="51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9170200">
            <a:off x="5453743" y="1972268"/>
            <a:ext cx="847160" cy="51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</a:t>
            </a:r>
            <a:endParaRPr lang="ko-KR" altLang="en-US" dirty="0"/>
          </a:p>
        </p:txBody>
      </p:sp>
      <p:pic>
        <p:nvPicPr>
          <p:cNvPr id="5122" name="Picture 2" descr="D:\_XE_MyProject\5sh_XE8\Clipboard_Sync\_Ref_Image\화면캡쳐_마켓_Android\설명_1920x10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103" y="2341776"/>
            <a:ext cx="4053437" cy="228005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6577" y="978980"/>
            <a:ext cx="72320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Clipboard Sync </a:t>
            </a:r>
          </a:p>
          <a:p>
            <a:pPr lvl="1">
              <a:buFontTx/>
              <a:buChar char="-"/>
            </a:pPr>
            <a:r>
              <a:rPr lang="en-US" altLang="ko-KR" sz="2000" dirty="0" smtClean="0"/>
              <a:t> One Source One Project</a:t>
            </a:r>
          </a:p>
          <a:p>
            <a:pPr lvl="1">
              <a:buFontTx/>
              <a:buChar char="-"/>
            </a:pPr>
            <a:r>
              <a:rPr lang="en-US" altLang="ko-KR" sz="2000" dirty="0" smtClean="0"/>
              <a:t> Download : </a:t>
            </a:r>
            <a:r>
              <a:rPr lang="en-US" altLang="ko-KR" sz="2000" dirty="0" smtClean="0">
                <a:solidFill>
                  <a:srgbClr val="0000FF"/>
                </a:solidFill>
                <a:hlinkClick r:id="rId3"/>
              </a:rPr>
              <a:t>http://c2design5sh.blogspot.kr/2015/04/clip.html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:\Temp\image\pl1256416-gearless_2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2721" y="2226008"/>
            <a:ext cx="1540775" cy="154077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b="0" dirty="0" smtClean="0"/>
              <a:t>of Tethering.</a:t>
            </a:r>
            <a:endParaRPr lang="ko-KR" altLang="en-US" b="0" dirty="0"/>
          </a:p>
        </p:txBody>
      </p:sp>
      <p:sp>
        <p:nvSpPr>
          <p:cNvPr id="5" name="직사각형 4"/>
          <p:cNvSpPr/>
          <p:nvPr/>
        </p:nvSpPr>
        <p:spPr>
          <a:xfrm>
            <a:off x="593796" y="1158784"/>
            <a:ext cx="72853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Desktop PC</a:t>
            </a:r>
            <a:r>
              <a:rPr lang="ko-KR" altLang="en-US" sz="2000" dirty="0" smtClean="0"/>
              <a:t>에 연결된 장비는 쉽게 제어 가능</a:t>
            </a:r>
            <a:endParaRPr lang="en-US" altLang="ko-KR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VCL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FMX</a:t>
            </a:r>
            <a:r>
              <a:rPr lang="ko-KR" altLang="en-US" sz="2000" dirty="0" smtClean="0"/>
              <a:t>로 구성된 </a:t>
            </a:r>
            <a:r>
              <a:rPr lang="en-US" altLang="ko-KR" sz="2000" dirty="0" smtClean="0"/>
              <a:t>MMI</a:t>
            </a:r>
            <a:r>
              <a:rPr lang="ko-KR" altLang="en-US" sz="2000" dirty="0" smtClean="0"/>
              <a:t>는 스마트 단말기로 간단하게 확장</a:t>
            </a:r>
            <a:endParaRPr lang="ko-KR" altLang="en-US" sz="2000" dirty="0"/>
          </a:p>
        </p:txBody>
      </p:sp>
      <p:sp>
        <p:nvSpPr>
          <p:cNvPr id="4104" name="laptop"/>
          <p:cNvSpPr>
            <a:spLocks noEditPoints="1" noChangeArrowheads="1"/>
          </p:cNvSpPr>
          <p:nvPr/>
        </p:nvSpPr>
        <p:spPr bwMode="auto">
          <a:xfrm>
            <a:off x="3298632" y="2382033"/>
            <a:ext cx="2440249" cy="203301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7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53385" y="2852382"/>
            <a:ext cx="94057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Button1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063319" y="2995684"/>
            <a:ext cx="2197290" cy="1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36776" y="2777319"/>
            <a:ext cx="52200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PLC</a:t>
            </a:r>
            <a:endParaRPr lang="ko-KR" altLang="en-US" dirty="0"/>
          </a:p>
        </p:txBody>
      </p:sp>
      <p:pic>
        <p:nvPicPr>
          <p:cNvPr id="4105" name="Picture 9" descr="D:\_XE_MyProject\5sh_XE8\Clipboard_Sync\_Ref_Image\화면캡쳐_마켓_Android\samsung-galaxy-mega-x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732" y="2666479"/>
            <a:ext cx="727072" cy="1366434"/>
          </a:xfrm>
          <a:prstGeom prst="rect">
            <a:avLst/>
          </a:prstGeom>
          <a:noFill/>
        </p:spPr>
      </p:pic>
      <p:cxnSp>
        <p:nvCxnSpPr>
          <p:cNvPr id="18" name="꺾인 연결선 17"/>
          <p:cNvCxnSpPr/>
          <p:nvPr/>
        </p:nvCxnSpPr>
        <p:spPr>
          <a:xfrm flipV="1">
            <a:off x="2122228" y="2754466"/>
            <a:ext cx="1862918" cy="6642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19266" y="26067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Action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20867981">
            <a:off x="2373507" y="2987586"/>
            <a:ext cx="112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Tethering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577" y="978980"/>
            <a:ext cx="3399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Remote Print </a:t>
            </a:r>
          </a:p>
          <a:p>
            <a:pPr lvl="1">
              <a:buFontTx/>
              <a:buChar char="-"/>
            </a:pPr>
            <a:r>
              <a:rPr lang="en-US" altLang="ko-KR" sz="2400" dirty="0" smtClean="0"/>
              <a:t> VCL and FMX Mobile</a:t>
            </a:r>
          </a:p>
        </p:txBody>
      </p:sp>
      <p:pic>
        <p:nvPicPr>
          <p:cNvPr id="6146" name="Picture 2" descr="C:\Temp\image\Screenshot_2015-04-27-17-30-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1619" y="682883"/>
            <a:ext cx="2122886" cy="37740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D:\_XE_MyProject\icon\Prin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3483" y="2504659"/>
            <a:ext cx="1940823" cy="1940823"/>
          </a:xfrm>
          <a:prstGeom prst="rect">
            <a:avLst/>
          </a:prstGeom>
          <a:noFill/>
        </p:spPr>
      </p:pic>
      <p:sp>
        <p:nvSpPr>
          <p:cNvPr id="6" name="오른쪽 화살표 5"/>
          <p:cNvSpPr/>
          <p:nvPr/>
        </p:nvSpPr>
        <p:spPr>
          <a:xfrm rot="10800000">
            <a:off x="3703982" y="3809998"/>
            <a:ext cx="1378223" cy="377687"/>
          </a:xfrm>
          <a:prstGeom prst="rightArrow">
            <a:avLst>
              <a:gd name="adj1" fmla="val 50000"/>
              <a:gd name="adj2" fmla="val 815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barcadero - Powerpoint Template -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28173</TotalTime>
  <Words>109</Words>
  <Application>Microsoft Macintosh PowerPoint</Application>
  <PresentationFormat>화면 슬라이드 쇼(16:9)</PresentationFormat>
  <Paragraphs>29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Embarcadero - Powerpoint Template - 16x9</vt:lpstr>
      <vt:lpstr>App Tethering   적용 사례 소개</vt:lpstr>
      <vt:lpstr>Tethering ?</vt:lpstr>
      <vt:lpstr>Tethering  Technology  in  Rad Studio XE8</vt:lpstr>
      <vt:lpstr>Tethering Object</vt:lpstr>
      <vt:lpstr>Demo 1 </vt:lpstr>
      <vt:lpstr>IoT of Tethering.</vt:lpstr>
      <vt:lpstr>Demo 2 </vt:lpstr>
    </vt:vector>
  </TitlesOfParts>
  <Company>Embarcadero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 STUDIO IN THE ENTERPRISE</dc:title>
  <dc:creator>Michael Fox</dc:creator>
  <cp:lastModifiedBy>5sh</cp:lastModifiedBy>
  <cp:revision>472</cp:revision>
  <cp:lastPrinted>2013-08-23T17:46:28Z</cp:lastPrinted>
  <dcterms:created xsi:type="dcterms:W3CDTF">2013-03-13T15:15:14Z</dcterms:created>
  <dcterms:modified xsi:type="dcterms:W3CDTF">2015-04-27T10:22:44Z</dcterms:modified>
</cp:coreProperties>
</file>