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43"/>
  </p:normalViewPr>
  <p:slideViewPr>
    <p:cSldViewPr snapToGrid="0" snapToObjects="1">
      <p:cViewPr>
        <p:scale>
          <a:sx n="180" d="100"/>
          <a:sy n="180" d="100"/>
        </p:scale>
        <p:origin x="-2480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F8A73-98B7-3246-AEC7-E4D8ACBA79D9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BE42-E5EB-E848-B124-6E728D696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97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8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20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1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61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4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ACFB-BA76-514E-AC3F-1B4A91FB6898}" type="datetimeFigureOut">
              <a:rPr kumimoji="1" lang="zh-CN" altLang="en-US" smtClean="0"/>
              <a:t>2017/9/28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55A9-E93E-D141-96E8-719C05538D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7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/>
          <p:cNvCxnSpPr>
            <a:stCxn id="55" idx="2"/>
            <a:endCxn id="58" idx="0"/>
          </p:cNvCxnSpPr>
          <p:nvPr/>
        </p:nvCxnSpPr>
        <p:spPr>
          <a:xfrm>
            <a:off x="5470565" y="515474"/>
            <a:ext cx="1207839" cy="8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8" idx="2"/>
            <a:endCxn id="106" idx="0"/>
          </p:cNvCxnSpPr>
          <p:nvPr/>
        </p:nvCxnSpPr>
        <p:spPr>
          <a:xfrm flipH="1">
            <a:off x="5467894" y="1686138"/>
            <a:ext cx="1210510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682916" y="217024"/>
            <a:ext cx="1575297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V3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开发流程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073496" y="1372269"/>
            <a:ext cx="606747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solidFill>
                  <a:schemeClr val="tx1"/>
                </a:solidFill>
              </a:rPr>
              <a:t>core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258213" y="1387688"/>
            <a:ext cx="840381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B\C\H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111817" y="1372268"/>
            <a:ext cx="1586689" cy="298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cnpm.lietou</a:t>
            </a:r>
            <a:r>
              <a:rPr kumimoji="1" lang="en-US" altLang="zh-CN" sz="1000" dirty="0">
                <a:solidFill>
                  <a:schemeClr val="tx1"/>
                </a:solidFill>
              </a:rPr>
              <a:t>(/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svn</a:t>
            </a:r>
            <a:r>
              <a:rPr kumimoji="1" lang="en-US" altLang="zh-CN" sz="1000" dirty="0">
                <a:solidFill>
                  <a:schemeClr val="tx1"/>
                </a:solidFill>
              </a:rPr>
              <a:t>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fe</a:t>
            </a:r>
            <a:r>
              <a:rPr kumimoji="1" lang="en-US" altLang="zh-CN" sz="1000" dirty="0">
                <a:solidFill>
                  <a:schemeClr val="tx1"/>
                </a:solidFill>
              </a:rPr>
              <a:t>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npm</a:t>
            </a:r>
            <a:r>
              <a:rPr kumimoji="1" lang="en-US" altLang="zh-CN" sz="1000" dirty="0">
                <a:solidFill>
                  <a:schemeClr val="tx1"/>
                </a:solidFill>
              </a:rPr>
              <a:t>)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105614" y="1021504"/>
            <a:ext cx="158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PS:</a:t>
            </a:r>
            <a:r>
              <a:rPr kumimoji="1"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所有公共、业务端</a:t>
            </a:r>
            <a:r>
              <a:rPr kumimoji="1" lang="zh-CN" altLang="en-US" sz="800" dirty="0">
                <a:solidFill>
                  <a:schemeClr val="bg1">
                    <a:lumMod val="50000"/>
                  </a:schemeClr>
                </a:solidFill>
              </a:rPr>
              <a:t>插</a:t>
            </a:r>
            <a:r>
              <a:rPr kumimoji="1"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件，都发布到私有仓库；</a:t>
            </a:r>
            <a:endParaRPr kumimoji="1"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直线箭头连接符 98"/>
          <p:cNvCxnSpPr>
            <a:stCxn id="57" idx="2"/>
            <a:endCxn id="106" idx="0"/>
          </p:cNvCxnSpPr>
          <p:nvPr/>
        </p:nvCxnSpPr>
        <p:spPr>
          <a:xfrm>
            <a:off x="4376870" y="1670719"/>
            <a:ext cx="1091024" cy="75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4680243" y="2427538"/>
            <a:ext cx="1575301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Fet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前端编译工具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直线箭头连接符 109"/>
          <p:cNvCxnSpPr>
            <a:stCxn id="55" idx="2"/>
            <a:endCxn id="57" idx="0"/>
          </p:cNvCxnSpPr>
          <p:nvPr/>
        </p:nvCxnSpPr>
        <p:spPr>
          <a:xfrm flipH="1">
            <a:off x="4376870" y="515474"/>
            <a:ext cx="1093695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106" idx="3"/>
            <a:endCxn id="128" idx="1"/>
          </p:cNvCxnSpPr>
          <p:nvPr/>
        </p:nvCxnSpPr>
        <p:spPr>
          <a:xfrm flipV="1">
            <a:off x="6255544" y="2571861"/>
            <a:ext cx="394151" cy="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6649695" y="2237492"/>
            <a:ext cx="1994941" cy="668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前端统一的</a:t>
            </a:r>
            <a:r>
              <a:rPr kumimoji="1" lang="en-US" altLang="zh-CN" sz="800" dirty="0" err="1" smtClean="0">
                <a:solidFill>
                  <a:schemeClr val="tx1"/>
                </a:solidFill>
              </a:rPr>
              <a:t>Fet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开发工具</a:t>
            </a:r>
            <a:endParaRPr kumimoji="1"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800" dirty="0" smtClean="0">
              <a:solidFill>
                <a:schemeClr val="tx1"/>
              </a:solidFill>
            </a:endParaRPr>
          </a:p>
          <a:p>
            <a:r>
              <a:rPr kumimoji="1" lang="zh-CN" altLang="en-US" sz="800" dirty="0" smtClean="0">
                <a:solidFill>
                  <a:schemeClr val="tx1"/>
                </a:solidFill>
              </a:rPr>
              <a:t>各业务</a:t>
            </a:r>
            <a:r>
              <a:rPr kumimoji="1" lang="zh-CN" altLang="en-US" sz="800" dirty="0">
                <a:solidFill>
                  <a:schemeClr val="tx1"/>
                </a:solidFill>
              </a:rPr>
              <a:t>端不同的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技术开发需求</a:t>
            </a:r>
            <a:r>
              <a:rPr kumimoji="1" lang="zh-CN" altLang="en-US" sz="800" dirty="0">
                <a:solidFill>
                  <a:schemeClr val="tx1"/>
                </a:solidFill>
              </a:rPr>
              <a:t>统一都在</a:t>
            </a:r>
            <a:r>
              <a:rPr kumimoji="1" lang="en-US" altLang="zh-CN" sz="800" dirty="0" err="1">
                <a:solidFill>
                  <a:schemeClr val="tx1"/>
                </a:solidFill>
              </a:rPr>
              <a:t>fet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里维护；</a:t>
            </a:r>
            <a:endParaRPr kumimoji="1"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36" name="直线箭头连接符 135"/>
          <p:cNvCxnSpPr>
            <a:stCxn id="106" idx="2"/>
            <a:endCxn id="137" idx="0"/>
          </p:cNvCxnSpPr>
          <p:nvPr/>
        </p:nvCxnSpPr>
        <p:spPr>
          <a:xfrm>
            <a:off x="5467894" y="2725988"/>
            <a:ext cx="0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4680243" y="3184357"/>
            <a:ext cx="1575301" cy="400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线下开发、编译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>
            <a:stCxn id="137" idx="2"/>
            <a:endCxn id="24" idx="0"/>
          </p:cNvCxnSpPr>
          <p:nvPr/>
        </p:nvCxnSpPr>
        <p:spPr>
          <a:xfrm>
            <a:off x="5467894" y="3584518"/>
            <a:ext cx="0" cy="51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680243" y="4097079"/>
            <a:ext cx="1575301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线上编译、解耦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/>
          <p:cNvCxnSpPr>
            <a:stCxn id="57" idx="3"/>
            <a:endCxn id="58" idx="1"/>
          </p:cNvCxnSpPr>
          <p:nvPr/>
        </p:nvCxnSpPr>
        <p:spPr>
          <a:xfrm>
            <a:off x="4680243" y="1521494"/>
            <a:ext cx="1577970" cy="15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H="1">
            <a:off x="5467894" y="4395529"/>
            <a:ext cx="1298" cy="42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4680243" y="4817878"/>
            <a:ext cx="1575301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完成上线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037816" y="779945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抽离</a:t>
            </a:r>
            <a:r>
              <a:rPr kumimoji="1" lang="zh-CN" altLang="en-US" sz="800" dirty="0" smtClean="0"/>
              <a:t>公共提取</a:t>
            </a:r>
            <a:r>
              <a:rPr kumimoji="1" lang="en-US" altLang="zh-CN" sz="800" dirty="0" smtClean="0"/>
              <a:t>core</a:t>
            </a:r>
            <a:endParaRPr kumimoji="1"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070065" y="81097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按照业务端拆分</a:t>
            </a:r>
            <a:endParaRPr kumimoji="1" lang="zh-CN" altLang="en-US" sz="8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838449" y="125233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业务端、</a:t>
            </a:r>
            <a:r>
              <a:rPr kumimoji="1" lang="en-US" altLang="zh-CN" sz="800" dirty="0" smtClean="0"/>
              <a:t>core</a:t>
            </a:r>
            <a:r>
              <a:rPr kumimoji="1" lang="zh-CN" altLang="en-US" sz="800" dirty="0" smtClean="0"/>
              <a:t>提取插件</a:t>
            </a:r>
            <a:endParaRPr kumimoji="1" lang="zh-CN" altLang="en-US" sz="8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906079" y="1364075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/>
              <a:t>Core+</a:t>
            </a:r>
            <a:r>
              <a:rPr kumimoji="1" lang="zh-CN" altLang="en-US" sz="800" dirty="0" smtClean="0"/>
              <a:t>业务端 存在依赖</a:t>
            </a:r>
            <a:endParaRPr kumimoji="1" lang="zh-CN" altLang="en-US" sz="800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2698506" y="1486048"/>
            <a:ext cx="137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4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/>
          <p:cNvCxnSpPr>
            <a:stCxn id="55" idx="2"/>
            <a:endCxn id="56" idx="0"/>
          </p:cNvCxnSpPr>
          <p:nvPr/>
        </p:nvCxnSpPr>
        <p:spPr>
          <a:xfrm>
            <a:off x="5532435" y="399628"/>
            <a:ext cx="1338" cy="8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6" idx="3"/>
            <a:endCxn id="52" idx="1"/>
          </p:cNvCxnSpPr>
          <p:nvPr/>
        </p:nvCxnSpPr>
        <p:spPr>
          <a:xfrm>
            <a:off x="6322760" y="1429092"/>
            <a:ext cx="423013" cy="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V="1">
            <a:off x="4155045" y="1369187"/>
            <a:ext cx="589741" cy="3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6" idx="2"/>
          </p:cNvCxnSpPr>
          <p:nvPr/>
        </p:nvCxnSpPr>
        <p:spPr>
          <a:xfrm flipH="1">
            <a:off x="5533772" y="1643571"/>
            <a:ext cx="1" cy="60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745773" y="1081143"/>
            <a:ext cx="2001277" cy="706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、解决业务端和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core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的耦合问题，简化现在开发流程，提高效率；</a:t>
            </a:r>
            <a:endParaRPr kumimoji="1" lang="en-US" altLang="zh-CN" sz="800" dirty="0" smtClean="0">
              <a:solidFill>
                <a:schemeClr val="tx1"/>
              </a:solidFill>
            </a:endParaRPr>
          </a:p>
          <a:p>
            <a:endParaRPr kumimoji="1" lang="en-US" altLang="zh-CN" sz="800" dirty="0" smtClean="0">
              <a:solidFill>
                <a:schemeClr val="tx1"/>
              </a:solidFill>
            </a:endParaRPr>
          </a:p>
          <a:p>
            <a:r>
              <a:rPr kumimoji="1" lang="en-US" altLang="zh-CN" sz="800" dirty="0" smtClean="0">
                <a:solidFill>
                  <a:schemeClr val="tx1"/>
                </a:solidFill>
              </a:rPr>
              <a:t>2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、调整新的目录结构适应模块化开发，可方便扩展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react</a:t>
            </a:r>
            <a:r>
              <a:rPr kumimoji="1" lang="zh-CN" altLang="en-US" sz="800" dirty="0">
                <a:solidFill>
                  <a:schemeClr val="tx1"/>
                </a:solidFill>
              </a:rPr>
              <a:t>、</a:t>
            </a:r>
            <a:r>
              <a:rPr kumimoji="1" lang="en-US" altLang="zh-CN" sz="800" dirty="0" err="1" smtClean="0">
                <a:solidFill>
                  <a:schemeClr val="tx1"/>
                </a:solidFill>
              </a:rPr>
              <a:t>vue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4743447" y="101178"/>
            <a:ext cx="1577975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V5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开发流程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744785" y="1214613"/>
            <a:ext cx="1577975" cy="4289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B\C\H……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新目录结构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6318748" y="257491"/>
            <a:ext cx="29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610777" y="99728"/>
            <a:ext cx="1186377" cy="350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采用组件化开发思想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61267" y="740049"/>
            <a:ext cx="156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 err="1" smtClean="0">
                <a:solidFill>
                  <a:srgbClr val="FF0000"/>
                </a:solidFill>
              </a:rPr>
              <a:t>PS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:</a:t>
            </a:r>
            <a:r>
              <a:rPr kumimoji="1" lang="en-US" altLang="zh-CN" sz="800" dirty="0" err="1" smtClean="0">
                <a:solidFill>
                  <a:srgbClr val="FF0000"/>
                </a:solidFill>
              </a:rPr>
              <a:t>important</a:t>
            </a:r>
            <a:r>
              <a:rPr kumimoji="1" lang="en-US" altLang="zh-CN" sz="800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sz="800" dirty="0" smtClean="0">
                <a:solidFill>
                  <a:srgbClr val="FF0000"/>
                </a:solidFill>
              </a:rPr>
              <a:t>需要制订新的组件开发规范</a:t>
            </a:r>
            <a:r>
              <a:rPr kumimoji="1" lang="en-US" altLang="zh-CN" sz="800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zh-CN" altLang="en-US" sz="800" dirty="0" smtClean="0">
                <a:solidFill>
                  <a:srgbClr val="FF0000"/>
                </a:solidFill>
              </a:rPr>
              <a:t>解决</a:t>
            </a:r>
            <a:r>
              <a:rPr kumimoji="1" lang="en-US" altLang="zh-CN" sz="800" dirty="0" err="1" smtClean="0">
                <a:solidFill>
                  <a:srgbClr val="FF0000"/>
                </a:solidFill>
              </a:rPr>
              <a:t>fontface</a:t>
            </a:r>
            <a:r>
              <a:rPr kumimoji="1" lang="zh-CN" altLang="en-US" sz="800" dirty="0" smtClean="0">
                <a:solidFill>
                  <a:srgbClr val="FF0000"/>
                </a:solidFill>
              </a:rPr>
              <a:t>跨端兼容</a:t>
            </a:r>
            <a:endParaRPr kumimoji="1"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44783" y="2256994"/>
            <a:ext cx="1577975" cy="2984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Fet2</a:t>
            </a:r>
            <a:r>
              <a:rPr kumimoji="1" lang="zh-CN" altLang="en-US" sz="1200" dirty="0">
                <a:solidFill>
                  <a:schemeClr val="tx1"/>
                </a:solidFill>
              </a:rPr>
              <a:t>前端编译工具</a:t>
            </a:r>
          </a:p>
        </p:txBody>
      </p:sp>
      <p:cxnSp>
        <p:nvCxnSpPr>
          <p:cNvPr id="25" name="直线箭头连接符 24"/>
          <p:cNvCxnSpPr>
            <a:stCxn id="23" idx="3"/>
          </p:cNvCxnSpPr>
          <p:nvPr/>
        </p:nvCxnSpPr>
        <p:spPr>
          <a:xfrm flipV="1">
            <a:off x="6322758" y="2401206"/>
            <a:ext cx="423016" cy="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745774" y="2113846"/>
            <a:ext cx="2617966" cy="615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800" dirty="0">
                <a:solidFill>
                  <a:schemeClr val="tx1"/>
                </a:solidFill>
              </a:rPr>
              <a:t>1</a:t>
            </a:r>
            <a:r>
              <a:rPr kumimoji="1" lang="zh-CN" altLang="en-US" sz="800" dirty="0">
                <a:solidFill>
                  <a:schemeClr val="tx1"/>
                </a:solidFill>
              </a:rPr>
              <a:t>、简化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开发，业务端自己维护配置，满足各自业务端个性开发需求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;(React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VUE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Less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800" dirty="0" err="1" smtClean="0">
                <a:solidFill>
                  <a:schemeClr val="tx1"/>
                </a:solidFill>
              </a:rPr>
              <a:t>PostCSS</a:t>
            </a:r>
            <a:r>
              <a:rPr kumimoji="1" lang="en-US" altLang="zh-CN" sz="800" dirty="0" smtClean="0">
                <a:solidFill>
                  <a:schemeClr val="tx1"/>
                </a:solidFill>
              </a:rPr>
              <a:t>…)</a:t>
            </a:r>
          </a:p>
          <a:p>
            <a:endParaRPr kumimoji="1" lang="en-US" altLang="zh-CN" sz="800" dirty="0" smtClean="0">
              <a:solidFill>
                <a:schemeClr val="tx1"/>
              </a:solidFill>
            </a:endParaRPr>
          </a:p>
          <a:p>
            <a:r>
              <a:rPr kumimoji="1" lang="en-US" altLang="zh-CN" sz="800" dirty="0">
                <a:solidFill>
                  <a:schemeClr val="tx1"/>
                </a:solidFill>
              </a:rPr>
              <a:t>2</a:t>
            </a:r>
            <a:r>
              <a:rPr kumimoji="1" lang="zh-CN" altLang="en-US" sz="800" dirty="0" smtClean="0">
                <a:solidFill>
                  <a:schemeClr val="tx1"/>
                </a:solidFill>
              </a:rPr>
              <a:t>、线下编译，不再线上编译编译，风险可提前把控；</a:t>
            </a:r>
            <a:endParaRPr kumimoji="1"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561268" y="1221898"/>
            <a:ext cx="1586689" cy="298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</a:rPr>
              <a:t>cnpm.lietou</a:t>
            </a:r>
            <a:r>
              <a:rPr kumimoji="1" lang="en-US" altLang="zh-CN" sz="1000" dirty="0">
                <a:solidFill>
                  <a:schemeClr val="tx1"/>
                </a:solidFill>
              </a:rPr>
              <a:t>(/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svn</a:t>
            </a:r>
            <a:r>
              <a:rPr kumimoji="1" lang="en-US" altLang="zh-CN" sz="1000" dirty="0">
                <a:solidFill>
                  <a:schemeClr val="tx1"/>
                </a:solidFill>
              </a:rPr>
              <a:t>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fe</a:t>
            </a:r>
            <a:r>
              <a:rPr kumimoji="1" lang="en-US" altLang="zh-CN" sz="1000" dirty="0">
                <a:solidFill>
                  <a:schemeClr val="tx1"/>
                </a:solidFill>
              </a:rPr>
              <a:t>/</a:t>
            </a:r>
            <a:r>
              <a:rPr kumimoji="1" lang="en-US" altLang="zh-CN" sz="1000" dirty="0" err="1">
                <a:solidFill>
                  <a:schemeClr val="tx1"/>
                </a:solidFill>
              </a:rPr>
              <a:t>npm</a:t>
            </a:r>
            <a:r>
              <a:rPr kumimoji="1" lang="en-US" altLang="zh-CN" sz="1000" dirty="0">
                <a:solidFill>
                  <a:schemeClr val="tx1"/>
                </a:solidFill>
              </a:rPr>
              <a:t>)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5532434" y="2561273"/>
            <a:ext cx="0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424740" y="3019642"/>
            <a:ext cx="2068209" cy="400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线下开发、</a:t>
            </a:r>
            <a:r>
              <a:rPr kumimoji="1" lang="zh-CN" altLang="en-US" sz="1200" dirty="0">
                <a:solidFill>
                  <a:schemeClr val="tx1"/>
                </a:solidFill>
              </a:rPr>
              <a:t>编译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、前端解耦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5532434" y="3419803"/>
            <a:ext cx="0" cy="51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44783" y="3932364"/>
            <a:ext cx="1575301" cy="2984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上线只需后端解耦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32434" y="4230814"/>
            <a:ext cx="1298" cy="42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744783" y="4653163"/>
            <a:ext cx="1575301" cy="298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完成上线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70888" y="679416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按照业务拆分不再提取</a:t>
            </a:r>
            <a:r>
              <a:rPr kumimoji="1" lang="en-US" altLang="zh-CN" sz="800" dirty="0" smtClean="0"/>
              <a:t>core</a:t>
            </a:r>
            <a:endParaRPr kumimoji="1" lang="zh-CN" altLang="en-US" sz="800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4122821" y="1616510"/>
            <a:ext cx="629053" cy="78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V="1">
            <a:off x="6329893" y="4080785"/>
            <a:ext cx="412751" cy="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749732" y="3895868"/>
            <a:ext cx="926975" cy="334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smtClean="0">
                <a:solidFill>
                  <a:schemeClr val="tx1"/>
                </a:solidFill>
              </a:rPr>
              <a:t>提高上线效率</a:t>
            </a:r>
            <a:endParaRPr kumimoji="1"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24740" y="1898402"/>
            <a:ext cx="725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smtClean="0"/>
              <a:t>新目录结构</a:t>
            </a:r>
            <a:endParaRPr kumimoji="1" lang="zh-CN" altLang="en-US" sz="800" dirty="0"/>
          </a:p>
        </p:txBody>
      </p:sp>
      <p:cxnSp>
        <p:nvCxnSpPr>
          <p:cNvPr id="30" name="直线箭头连接符 29"/>
          <p:cNvCxnSpPr>
            <a:stCxn id="27" idx="2"/>
            <a:endCxn id="36" idx="0"/>
          </p:cNvCxnSpPr>
          <p:nvPr/>
        </p:nvCxnSpPr>
        <p:spPr>
          <a:xfrm flipH="1">
            <a:off x="3345931" y="1520349"/>
            <a:ext cx="8682" cy="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61267" y="1805347"/>
            <a:ext cx="1569327" cy="308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只维护跨端使用的到的组件</a:t>
            </a:r>
            <a:endParaRPr kumimoji="1" lang="zh-CN" altLang="en-US" sz="8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9" y="2403712"/>
            <a:ext cx="2932997" cy="41388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674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230</Words>
  <Application>Microsoft Macintosh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158</cp:revision>
  <dcterms:created xsi:type="dcterms:W3CDTF">2017-09-25T10:51:35Z</dcterms:created>
  <dcterms:modified xsi:type="dcterms:W3CDTF">2017-09-29T02:51:52Z</dcterms:modified>
</cp:coreProperties>
</file>