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7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9DAA65-27C3-4BEA-B805-039276E80F6D}" v="4" dt="2025-07-25T12:38:31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Castaldi" userId="bfaa14ba3ff518e7" providerId="LiveId" clId="{7B9DAA65-27C3-4BEA-B805-039276E80F6D}"/>
    <pc:docChg chg="undo custSel addSld delSld modSld">
      <pc:chgData name="Andrew Castaldi" userId="bfaa14ba3ff518e7" providerId="LiveId" clId="{7B9DAA65-27C3-4BEA-B805-039276E80F6D}" dt="2025-07-25T12:45:54.827" v="2278" actId="313"/>
      <pc:docMkLst>
        <pc:docMk/>
      </pc:docMkLst>
      <pc:sldChg chg="modSp mod">
        <pc:chgData name="Andrew Castaldi" userId="bfaa14ba3ff518e7" providerId="LiveId" clId="{7B9DAA65-27C3-4BEA-B805-039276E80F6D}" dt="2025-07-25T12:34:50.174" v="863" actId="20577"/>
        <pc:sldMkLst>
          <pc:docMk/>
          <pc:sldMk cId="1263819193" sldId="257"/>
        </pc:sldMkLst>
        <pc:spChg chg="mod">
          <ac:chgData name="Andrew Castaldi" userId="bfaa14ba3ff518e7" providerId="LiveId" clId="{7B9DAA65-27C3-4BEA-B805-039276E80F6D}" dt="2025-07-25T12:34:50.174" v="863" actId="20577"/>
          <ac:spMkLst>
            <pc:docMk/>
            <pc:sldMk cId="1263819193" sldId="257"/>
            <ac:spMk id="3" creationId="{19296AF2-D901-8930-4AF5-BAF539B77D41}"/>
          </ac:spMkLst>
        </pc:spChg>
      </pc:sldChg>
      <pc:sldChg chg="modSp mod">
        <pc:chgData name="Andrew Castaldi" userId="bfaa14ba3ff518e7" providerId="LiveId" clId="{7B9DAA65-27C3-4BEA-B805-039276E80F6D}" dt="2025-07-25T12:39:36.619" v="1557" actId="313"/>
        <pc:sldMkLst>
          <pc:docMk/>
          <pc:sldMk cId="237439283" sldId="258"/>
        </pc:sldMkLst>
        <pc:spChg chg="mod">
          <ac:chgData name="Andrew Castaldi" userId="bfaa14ba3ff518e7" providerId="LiveId" clId="{7B9DAA65-27C3-4BEA-B805-039276E80F6D}" dt="2025-07-25T12:39:36.619" v="1557" actId="313"/>
          <ac:spMkLst>
            <pc:docMk/>
            <pc:sldMk cId="237439283" sldId="258"/>
            <ac:spMk id="3" creationId="{91D46A8E-C05F-D17F-E2C3-09C01A4D81DE}"/>
          </ac:spMkLst>
        </pc:spChg>
      </pc:sldChg>
      <pc:sldChg chg="modSp mod">
        <pc:chgData name="Andrew Castaldi" userId="bfaa14ba3ff518e7" providerId="LiveId" clId="{7B9DAA65-27C3-4BEA-B805-039276E80F6D}" dt="2025-07-25T12:39:46.975" v="1558" actId="33524"/>
        <pc:sldMkLst>
          <pc:docMk/>
          <pc:sldMk cId="596066736" sldId="259"/>
        </pc:sldMkLst>
        <pc:spChg chg="mod">
          <ac:chgData name="Andrew Castaldi" userId="bfaa14ba3ff518e7" providerId="LiveId" clId="{7B9DAA65-27C3-4BEA-B805-039276E80F6D}" dt="2025-07-25T12:39:46.975" v="1558" actId="33524"/>
          <ac:spMkLst>
            <pc:docMk/>
            <pc:sldMk cId="596066736" sldId="259"/>
            <ac:spMk id="3" creationId="{2D0BDE76-4D96-3E40-8F28-988D895711FC}"/>
          </ac:spMkLst>
        </pc:spChg>
      </pc:sldChg>
      <pc:sldChg chg="addSp modSp mod">
        <pc:chgData name="Andrew Castaldi" userId="bfaa14ba3ff518e7" providerId="LiveId" clId="{7B9DAA65-27C3-4BEA-B805-039276E80F6D}" dt="2025-07-25T12:39:58.244" v="1559" actId="313"/>
        <pc:sldMkLst>
          <pc:docMk/>
          <pc:sldMk cId="14688540" sldId="261"/>
        </pc:sldMkLst>
        <pc:spChg chg="mod">
          <ac:chgData name="Andrew Castaldi" userId="bfaa14ba3ff518e7" providerId="LiveId" clId="{7B9DAA65-27C3-4BEA-B805-039276E80F6D}" dt="2025-07-25T12:39:58.244" v="1559" actId="313"/>
          <ac:spMkLst>
            <pc:docMk/>
            <pc:sldMk cId="14688540" sldId="261"/>
            <ac:spMk id="3" creationId="{F5BEB951-C153-7C9B-254C-0F8D9BF12FC9}"/>
          </ac:spMkLst>
        </pc:spChg>
        <pc:picChg chg="add mod">
          <ac:chgData name="Andrew Castaldi" userId="bfaa14ba3ff518e7" providerId="LiveId" clId="{7B9DAA65-27C3-4BEA-B805-039276E80F6D}" dt="2025-07-25T12:21:39.733" v="263" actId="14100"/>
          <ac:picMkLst>
            <pc:docMk/>
            <pc:sldMk cId="14688540" sldId="261"/>
            <ac:picMk id="5" creationId="{3833E96E-695F-22E2-65E1-C22B434E7C95}"/>
          </ac:picMkLst>
        </pc:picChg>
      </pc:sldChg>
      <pc:sldChg chg="addSp delSp modSp mod">
        <pc:chgData name="Andrew Castaldi" userId="bfaa14ba3ff518e7" providerId="LiveId" clId="{7B9DAA65-27C3-4BEA-B805-039276E80F6D}" dt="2025-07-25T12:24:01.774" v="272" actId="1076"/>
        <pc:sldMkLst>
          <pc:docMk/>
          <pc:sldMk cId="3496378118" sldId="262"/>
        </pc:sldMkLst>
        <pc:spChg chg="del">
          <ac:chgData name="Andrew Castaldi" userId="bfaa14ba3ff518e7" providerId="LiveId" clId="{7B9DAA65-27C3-4BEA-B805-039276E80F6D}" dt="2025-07-25T12:23:09.441" v="266" actId="21"/>
          <ac:spMkLst>
            <pc:docMk/>
            <pc:sldMk cId="3496378118" sldId="262"/>
            <ac:spMk id="3" creationId="{B3843340-03C0-E4B6-43C1-E2450F0A163F}"/>
          </ac:spMkLst>
        </pc:spChg>
        <pc:picChg chg="add mod">
          <ac:chgData name="Andrew Castaldi" userId="bfaa14ba3ff518e7" providerId="LiveId" clId="{7B9DAA65-27C3-4BEA-B805-039276E80F6D}" dt="2025-07-25T12:23:14.900" v="268" actId="1076"/>
          <ac:picMkLst>
            <pc:docMk/>
            <pc:sldMk cId="3496378118" sldId="262"/>
            <ac:picMk id="5" creationId="{D6D3DE8B-F4FF-41AA-5CB0-B5F6CDC22145}"/>
          </ac:picMkLst>
        </pc:picChg>
        <pc:picChg chg="add mod">
          <ac:chgData name="Andrew Castaldi" userId="bfaa14ba3ff518e7" providerId="LiveId" clId="{7B9DAA65-27C3-4BEA-B805-039276E80F6D}" dt="2025-07-25T12:24:01.774" v="272" actId="1076"/>
          <ac:picMkLst>
            <pc:docMk/>
            <pc:sldMk cId="3496378118" sldId="262"/>
            <ac:picMk id="7" creationId="{660C9EB2-E9A5-BF52-1703-DD2E4E2B01D7}"/>
          </ac:picMkLst>
        </pc:picChg>
      </pc:sldChg>
      <pc:sldChg chg="del">
        <pc:chgData name="Andrew Castaldi" userId="bfaa14ba3ff518e7" providerId="LiveId" clId="{7B9DAA65-27C3-4BEA-B805-039276E80F6D}" dt="2025-07-25T12:22:08.307" v="264" actId="2696"/>
        <pc:sldMkLst>
          <pc:docMk/>
          <pc:sldMk cId="1469898296" sldId="263"/>
        </pc:sldMkLst>
      </pc:sldChg>
      <pc:sldChg chg="modSp mod">
        <pc:chgData name="Andrew Castaldi" userId="bfaa14ba3ff518e7" providerId="LiveId" clId="{7B9DAA65-27C3-4BEA-B805-039276E80F6D}" dt="2025-07-25T12:34:22.846" v="772" actId="20577"/>
        <pc:sldMkLst>
          <pc:docMk/>
          <pc:sldMk cId="3945038395" sldId="264"/>
        </pc:sldMkLst>
        <pc:spChg chg="mod">
          <ac:chgData name="Andrew Castaldi" userId="bfaa14ba3ff518e7" providerId="LiveId" clId="{7B9DAA65-27C3-4BEA-B805-039276E80F6D}" dt="2025-07-25T12:34:22.846" v="772" actId="20577"/>
          <ac:spMkLst>
            <pc:docMk/>
            <pc:sldMk cId="3945038395" sldId="264"/>
            <ac:spMk id="3" creationId="{99688EBB-243A-383A-FA05-DEB2603007D5}"/>
          </ac:spMkLst>
        </pc:spChg>
      </pc:sldChg>
      <pc:sldChg chg="modSp mod">
        <pc:chgData name="Andrew Castaldi" userId="bfaa14ba3ff518e7" providerId="LiveId" clId="{7B9DAA65-27C3-4BEA-B805-039276E80F6D}" dt="2025-07-25T12:45:54.827" v="2278" actId="313"/>
        <pc:sldMkLst>
          <pc:docMk/>
          <pc:sldMk cId="2336624643" sldId="265"/>
        </pc:sldMkLst>
        <pc:spChg chg="mod">
          <ac:chgData name="Andrew Castaldi" userId="bfaa14ba3ff518e7" providerId="LiveId" clId="{7B9DAA65-27C3-4BEA-B805-039276E80F6D}" dt="2025-07-25T12:45:54.827" v="2278" actId="313"/>
          <ac:spMkLst>
            <pc:docMk/>
            <pc:sldMk cId="2336624643" sldId="265"/>
            <ac:spMk id="3" creationId="{28146AE6-6FDE-1A1E-53AB-47AB046FA01F}"/>
          </ac:spMkLst>
        </pc:spChg>
      </pc:sldChg>
      <pc:sldChg chg="modSp mod">
        <pc:chgData name="Andrew Castaldi" userId="bfaa14ba3ff518e7" providerId="LiveId" clId="{7B9DAA65-27C3-4BEA-B805-039276E80F6D}" dt="2025-07-25T12:38:32.484" v="1447" actId="6549"/>
        <pc:sldMkLst>
          <pc:docMk/>
          <pc:sldMk cId="2225903754" sldId="266"/>
        </pc:sldMkLst>
        <pc:spChg chg="mod">
          <ac:chgData name="Andrew Castaldi" userId="bfaa14ba3ff518e7" providerId="LiveId" clId="{7B9DAA65-27C3-4BEA-B805-039276E80F6D}" dt="2025-07-25T12:38:32.484" v="1447" actId="6549"/>
          <ac:spMkLst>
            <pc:docMk/>
            <pc:sldMk cId="2225903754" sldId="266"/>
            <ac:spMk id="3" creationId="{B1939FE0-BE74-C870-7133-B75E71B8A999}"/>
          </ac:spMkLst>
        </pc:spChg>
      </pc:sldChg>
      <pc:sldChg chg="addSp delSp modSp new mod">
        <pc:chgData name="Andrew Castaldi" userId="bfaa14ba3ff518e7" providerId="LiveId" clId="{7B9DAA65-27C3-4BEA-B805-039276E80F6D}" dt="2025-07-25T12:40:16.867" v="1596" actId="20577"/>
        <pc:sldMkLst>
          <pc:docMk/>
          <pc:sldMk cId="1602091837" sldId="267"/>
        </pc:sldMkLst>
        <pc:spChg chg="mod">
          <ac:chgData name="Andrew Castaldi" userId="bfaa14ba3ff518e7" providerId="LiveId" clId="{7B9DAA65-27C3-4BEA-B805-039276E80F6D}" dt="2025-07-25T12:40:16.867" v="1596" actId="20577"/>
          <ac:spMkLst>
            <pc:docMk/>
            <pc:sldMk cId="1602091837" sldId="267"/>
            <ac:spMk id="2" creationId="{86829788-E047-BF70-5879-6E2DE4F08686}"/>
          </ac:spMkLst>
        </pc:spChg>
        <pc:spChg chg="del">
          <ac:chgData name="Andrew Castaldi" userId="bfaa14ba3ff518e7" providerId="LiveId" clId="{7B9DAA65-27C3-4BEA-B805-039276E80F6D}" dt="2025-07-25T12:25:34" v="291" actId="478"/>
          <ac:spMkLst>
            <pc:docMk/>
            <pc:sldMk cId="1602091837" sldId="267"/>
            <ac:spMk id="3" creationId="{FDE60E92-91E1-1C08-BA4A-D2B58C4B6206}"/>
          </ac:spMkLst>
        </pc:spChg>
        <pc:picChg chg="add mod">
          <ac:chgData name="Andrew Castaldi" userId="bfaa14ba3ff518e7" providerId="LiveId" clId="{7B9DAA65-27C3-4BEA-B805-039276E80F6D}" dt="2025-07-25T12:26:15.815" v="294" actId="1076"/>
          <ac:picMkLst>
            <pc:docMk/>
            <pc:sldMk cId="1602091837" sldId="267"/>
            <ac:picMk id="5" creationId="{66729971-A7CE-1429-1FB6-16A74938F71A}"/>
          </ac:picMkLst>
        </pc:picChg>
        <pc:picChg chg="add mod">
          <ac:chgData name="Andrew Castaldi" userId="bfaa14ba3ff518e7" providerId="LiveId" clId="{7B9DAA65-27C3-4BEA-B805-039276E80F6D}" dt="2025-07-25T12:26:42.286" v="298" actId="1076"/>
          <ac:picMkLst>
            <pc:docMk/>
            <pc:sldMk cId="1602091837" sldId="267"/>
            <ac:picMk id="7" creationId="{86ABFC89-FBC5-50A0-6924-711D9B1AF867}"/>
          </ac:picMkLst>
        </pc:picChg>
      </pc:sldChg>
      <pc:sldChg chg="modSp new mod">
        <pc:chgData name="Andrew Castaldi" userId="bfaa14ba3ff518e7" providerId="LiveId" clId="{7B9DAA65-27C3-4BEA-B805-039276E80F6D}" dt="2025-07-25T12:39:31.436" v="1556" actId="20577"/>
        <pc:sldMkLst>
          <pc:docMk/>
          <pc:sldMk cId="3082962971" sldId="268"/>
        </pc:sldMkLst>
        <pc:spChg chg="mod">
          <ac:chgData name="Andrew Castaldi" userId="bfaa14ba3ff518e7" providerId="LiveId" clId="{7B9DAA65-27C3-4BEA-B805-039276E80F6D}" dt="2025-07-25T12:35:00.107" v="880" actId="20577"/>
          <ac:spMkLst>
            <pc:docMk/>
            <pc:sldMk cId="3082962971" sldId="268"/>
            <ac:spMk id="2" creationId="{2D75E617-1311-921D-1885-EF206CD153B0}"/>
          </ac:spMkLst>
        </pc:spChg>
        <pc:spChg chg="mod">
          <ac:chgData name="Andrew Castaldi" userId="bfaa14ba3ff518e7" providerId="LiveId" clId="{7B9DAA65-27C3-4BEA-B805-039276E80F6D}" dt="2025-07-25T12:39:31.436" v="1556" actId="20577"/>
          <ac:spMkLst>
            <pc:docMk/>
            <pc:sldMk cId="3082962971" sldId="268"/>
            <ac:spMk id="3" creationId="{FC9AB97E-71FE-7064-FFE1-A24900A3898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D3885-1E86-4461-BE81-6F7E4571B883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BDC76-0435-4FDA-886A-E946EADD1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03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BDC76-0435-4FDA-886A-E946EADD1B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95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6298-9FD6-4CE0-B994-C2054E44E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CE076-0F4F-0E96-8384-9D40E9D1F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1F91F-AEFC-B444-248E-9332B6D0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531-6771-45F2-964C-0D3F66ACEC0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7A017-98AA-E431-A9F7-C10662A0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31CA-EEBD-9312-BA90-631E6C3D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314-B45E-4E84-A30C-EB67EBB5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2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3D8A-316A-5D96-6C9D-20F9EA519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07C5F-E818-0D5B-6E43-55C1DE290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E8E10-88F6-DA52-2370-F1A9E819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531-6771-45F2-964C-0D3F66ACEC0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F7C7E-3D56-A163-9EC9-3E77EC11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0DE98-8DE1-A9B3-C102-CC2372E7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314-B45E-4E84-A30C-EB67EBB5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0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DDDF89-CB41-F398-0E80-232FCC400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14F3-BCB9-D2DB-D658-807605E24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E56BB-6B9A-0E77-9911-C3F4C7F2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531-6771-45F2-964C-0D3F66ACEC0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4C11A-0CAC-F0B5-B2F9-0E3A8721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13998-94F3-0841-6032-1238AB2F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314-B45E-4E84-A30C-EB67EBB5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F3062-701F-42E6-7720-6512E0A8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30CAE-F602-E565-3CB5-B0715C520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1F718-6F55-7927-346F-B027BBC64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531-6771-45F2-964C-0D3F66ACEC0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EE53F-6042-5E88-8F33-99BA6464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45B3C-6A66-BCAC-5077-EE652540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314-B45E-4E84-A30C-EB67EBB5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5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C9F0-DB33-4605-C509-BE170E5A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4A4BE-B6BB-E7D7-8058-9D8E19E66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3700F-4ECA-FAF8-754A-1FC804FF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531-6771-45F2-964C-0D3F66ACEC0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391E3-206C-B5FE-FF34-CA14B4F1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13C2D-9D8B-12A1-DB0D-29AD386E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314-B45E-4E84-A30C-EB67EBB5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0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1FB5-9B6C-BBEE-BF5D-11E0CCDD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9E92-8A24-B257-290E-1F0B0FB2D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EDE8A-417B-70C2-673B-1B82B2497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F4238-1EC1-2644-2F22-38605214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531-6771-45F2-964C-0D3F66ACEC0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3135F-E8B8-4D2F-2ACB-024A4155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98F9D-2D52-3CEB-D79C-F7C88D29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314-B45E-4E84-A30C-EB67EBB5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8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602A-627A-D111-B54E-B0BBCE32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1CDEE-751B-F723-F9C3-6247477C0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4BB89-8C9A-407F-7789-64E66CC1C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90A04-A572-915C-46FF-90F9EB547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76E36-6FBD-A854-CE50-2CEFBACD2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68483E-6590-80C8-02A5-AFBFCC87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531-6771-45F2-964C-0D3F66ACEC0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060CA0-B948-92DF-F049-3E644876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ADD67-782F-2B56-0BDD-4DDBB494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314-B45E-4E84-A30C-EB67EBB5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7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E49D-6CB1-6C8E-2F4C-A88365E6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1807E-2750-98AE-53BA-65F8ADFE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531-6771-45F2-964C-0D3F66ACEC0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4FA3E3-0C2C-3728-D992-23AB1B47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02B7A-D4AF-6DAE-373B-297BA27F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314-B45E-4E84-A30C-EB67EBB5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0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E02BA-084F-0836-2EA5-143B8BB8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531-6771-45F2-964C-0D3F66ACEC0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9932F-9C44-EEE7-8242-DFD89EB1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2C64F-2CED-F895-A5AC-FF505E9B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314-B45E-4E84-A30C-EB67EBB5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5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957A-FB5C-5213-2534-12F57D35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5178-FDA4-D931-EAE6-6E1568CD4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35F24-8206-FECD-EB1F-D293B3BE8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64758-1C82-227F-8AA5-D82F8C02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531-6771-45F2-964C-0D3F66ACEC0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B5033-4BEE-463A-4EF6-DEFB969C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E1042-A277-475A-F0D7-B3255D49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314-B45E-4E84-A30C-EB67EBB5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0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175F-D0C5-D392-F389-FC47603E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544291-A92A-F04C-CEF8-48010A79C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3D256-FC09-1458-80FE-A83C968A1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6AA1E-EB9B-A020-B400-74740497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531-6771-45F2-964C-0D3F66ACEC0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0BACD-E354-49B6-D71F-C1569914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A8D34-1DF5-1A72-5728-2E5AA29E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314-B45E-4E84-A30C-EB67EBB5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1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BB5418-31E8-BA7A-1494-EC83B765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98346-4310-0782-17EB-5AE626CBC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BB889-C850-83A9-FE01-A6F1F891A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CD4531-6771-45F2-964C-0D3F66ACEC0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D3769-82B8-1A85-BD88-2AC35EF86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4CF70-EF51-BD51-710C-2CAE5076B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FEB314-B45E-4E84-A30C-EB67EBB5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4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14D1-8B17-6195-C748-1D18E1094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Detecting Phishing URL’s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494A2-3568-3F02-C5B3-56D2D3B3D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84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A18B-BD8A-2A35-E0EE-BAEE37BD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88EBB-243A-383A-FA05-DEB260300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pPr lvl="1"/>
            <a:r>
              <a:rPr lang="en-US" dirty="0"/>
              <a:t>Could be a backend service to evaluate links in incoming emails.  If a URL is flagged as phishing, you can flag the email or block it entirely</a:t>
            </a:r>
          </a:p>
          <a:p>
            <a:r>
              <a:rPr lang="en-US" dirty="0"/>
              <a:t>Firewall Integration</a:t>
            </a:r>
          </a:p>
          <a:p>
            <a:pPr lvl="1"/>
            <a:r>
              <a:rPr lang="en-US" dirty="0"/>
              <a:t>Implement the model into a firewall to check outbound web requests.  If the URL is seen as phishing, you can redirect to a warning page</a:t>
            </a:r>
          </a:p>
          <a:p>
            <a:r>
              <a:rPr lang="en-US" dirty="0"/>
              <a:t>Internal API service</a:t>
            </a:r>
          </a:p>
          <a:p>
            <a:pPr lvl="1"/>
            <a:r>
              <a:rPr lang="en-US" dirty="0"/>
              <a:t>Allow users to test their URL’s on a webpage that’ll return a result with the predicted outcome and a confidence score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38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0424D-4848-1EC8-FCEB-767A5259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39FE0-BE74-C870-7133-B75E71B8A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#1 - Firewall implementation</a:t>
            </a:r>
          </a:p>
          <a:p>
            <a:pPr lvl="1"/>
            <a:r>
              <a:rPr lang="en-US" dirty="0"/>
              <a:t>Seamless, unnoticeable way to employees to implement URL safety measures</a:t>
            </a:r>
          </a:p>
          <a:p>
            <a:pPr lvl="1"/>
            <a:r>
              <a:rPr lang="en-US" dirty="0"/>
              <a:t>Employees just received access to personal emails, if we start blocking their emails, employee satisfaction will go down </a:t>
            </a:r>
          </a:p>
          <a:p>
            <a:endParaRPr lang="en-US" dirty="0"/>
          </a:p>
          <a:p>
            <a:r>
              <a:rPr lang="en-US" dirty="0"/>
              <a:t>#2 - Internal API service</a:t>
            </a:r>
          </a:p>
          <a:p>
            <a:pPr lvl="1"/>
            <a:r>
              <a:rPr lang="en-US" dirty="0"/>
              <a:t>This can be beneficial and help employees learn more about phishing URL’s and what looks suspicious</a:t>
            </a:r>
          </a:p>
          <a:p>
            <a:pPr lvl="1"/>
            <a:r>
              <a:rPr lang="en-US" dirty="0"/>
              <a:t>Can be used by employees for personal URL’s they’re unsure of too, increasing employee satisfaction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03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F2AB-2E10-0DC5-3536-326B7207C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46AE6-6FDE-1A1E-53AB-47AB046FA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implementation &gt; Heuristic Implementation</a:t>
            </a:r>
          </a:p>
          <a:p>
            <a:pPr lvl="1"/>
            <a:r>
              <a:rPr lang="en-US" dirty="0"/>
              <a:t>The model is our best chance at preventing phishing URL’s</a:t>
            </a:r>
          </a:p>
          <a:p>
            <a:r>
              <a:rPr lang="en-US" dirty="0"/>
              <a:t>Phishing URLs are likely to still make it through</a:t>
            </a:r>
          </a:p>
          <a:p>
            <a:pPr lvl="1"/>
            <a:r>
              <a:rPr lang="en-US" dirty="0"/>
              <a:t>Phishing attacks will continue to grow and change and make it through, but the model can continue to learn and improve</a:t>
            </a:r>
          </a:p>
          <a:p>
            <a:r>
              <a:rPr lang="en-US" dirty="0"/>
              <a:t>Employee training on phishing should still be kept in place</a:t>
            </a:r>
          </a:p>
          <a:p>
            <a:pPr lvl="1"/>
            <a:r>
              <a:rPr lang="en-US" dirty="0"/>
              <a:t>Training is still important for employees to know the dangers of phishing</a:t>
            </a:r>
          </a:p>
          <a:p>
            <a:r>
              <a:rPr lang="en-US" dirty="0"/>
              <a:t>Implement an API for employees and a Firewall integration</a:t>
            </a:r>
          </a:p>
          <a:p>
            <a:pPr lvl="1"/>
            <a:r>
              <a:rPr lang="en-US" dirty="0"/>
              <a:t>Benefits both the company and employees</a:t>
            </a:r>
          </a:p>
        </p:txBody>
      </p:sp>
    </p:spTree>
    <p:extLst>
      <p:ext uri="{BB962C8B-B14F-4D97-AF65-F5344CB8AC3E}">
        <p14:creationId xmlns:p14="http://schemas.microsoft.com/office/powerpoint/2010/main" val="233662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7116D-44D0-197E-0FE8-D1A9829E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96AF2-D901-8930-4AF5-BAF539B77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  <a:p>
            <a:r>
              <a:rPr lang="en-US" dirty="0"/>
              <a:t>Harms of phishing URL’s</a:t>
            </a:r>
          </a:p>
          <a:p>
            <a:r>
              <a:rPr lang="en-US" dirty="0"/>
              <a:t>Preventative Matters</a:t>
            </a:r>
          </a:p>
          <a:p>
            <a:r>
              <a:rPr lang="en-US" dirty="0"/>
              <a:t>Phishing URL Model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Business Implementations</a:t>
            </a:r>
          </a:p>
          <a:p>
            <a:r>
              <a:rPr lang="en-US" dirty="0"/>
              <a:t>Recommendation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6381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5E617-1311-921D-1885-EF206CD1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AB97E-71FE-7064-FFE1-A24900A3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employees access to personal emails</a:t>
            </a:r>
          </a:p>
          <a:p>
            <a:pPr lvl="1"/>
            <a:r>
              <a:rPr lang="en-US" dirty="0"/>
              <a:t>Higher risk of phishing emails</a:t>
            </a:r>
          </a:p>
          <a:p>
            <a:pPr lvl="1"/>
            <a:r>
              <a:rPr lang="en-US" dirty="0"/>
              <a:t>Higher risk of phishing URL’s</a:t>
            </a:r>
          </a:p>
          <a:p>
            <a:endParaRPr lang="en-US" dirty="0"/>
          </a:p>
          <a:p>
            <a:r>
              <a:rPr lang="en-US" dirty="0"/>
              <a:t>How can we minimize threats to the company?</a:t>
            </a:r>
          </a:p>
          <a:p>
            <a:r>
              <a:rPr lang="en-US" dirty="0"/>
              <a:t>How do we keep employee satisfaction as high as possible?</a:t>
            </a:r>
          </a:p>
        </p:txBody>
      </p:sp>
    </p:spTree>
    <p:extLst>
      <p:ext uri="{BB962C8B-B14F-4D97-AF65-F5344CB8AC3E}">
        <p14:creationId xmlns:p14="http://schemas.microsoft.com/office/powerpoint/2010/main" val="308296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4992-2AAA-85DE-A606-4D0A2DFF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Harms of Phishing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46A8E-C05F-D17F-E2C3-09C01A4D8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Business impacts</a:t>
            </a:r>
          </a:p>
          <a:p>
            <a:pPr lvl="1"/>
            <a:r>
              <a:rPr lang="en-US" dirty="0"/>
              <a:t>Breach internal systems, data breaches, intellectual property, disrupt operations</a:t>
            </a:r>
          </a:p>
          <a:p>
            <a:r>
              <a:rPr lang="en-US" dirty="0"/>
              <a:t>Stolen Personal Information</a:t>
            </a:r>
          </a:p>
          <a:p>
            <a:pPr lvl="1"/>
            <a:r>
              <a:rPr lang="en-US" dirty="0"/>
              <a:t>Passwords, Social Security Numbers, Personal Address &amp; Phone, identity theft</a:t>
            </a:r>
          </a:p>
          <a:p>
            <a:r>
              <a:rPr lang="en-US" dirty="0"/>
              <a:t>Money Theft</a:t>
            </a:r>
          </a:p>
          <a:p>
            <a:pPr lvl="1"/>
            <a:r>
              <a:rPr lang="en-US" dirty="0"/>
              <a:t>Credit card info, bank accounts</a:t>
            </a:r>
          </a:p>
          <a:p>
            <a:r>
              <a:rPr lang="en-US" dirty="0"/>
              <a:t>Downloading Malware</a:t>
            </a:r>
          </a:p>
          <a:p>
            <a:pPr lvl="1"/>
            <a:r>
              <a:rPr lang="en-US" dirty="0"/>
              <a:t>Record typing, Lock files for ransom, track user activity</a:t>
            </a:r>
          </a:p>
          <a:p>
            <a:r>
              <a:rPr lang="en-US" dirty="0"/>
              <a:t>Downloading corrupt data</a:t>
            </a:r>
          </a:p>
          <a:p>
            <a:pPr lvl="1"/>
            <a:r>
              <a:rPr lang="en-US" dirty="0"/>
              <a:t>Harm to personal computer</a:t>
            </a:r>
          </a:p>
        </p:txBody>
      </p:sp>
    </p:spTree>
    <p:extLst>
      <p:ext uri="{BB962C8B-B14F-4D97-AF65-F5344CB8AC3E}">
        <p14:creationId xmlns:p14="http://schemas.microsoft.com/office/powerpoint/2010/main" val="23743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AC04E-E95B-F3DA-173F-94E4EEF1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Preventative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BDE76-4D96-3E40-8F28-988D89571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click</a:t>
            </a:r>
          </a:p>
          <a:p>
            <a:pPr lvl="1"/>
            <a:r>
              <a:rPr lang="en-US" dirty="0"/>
              <a:t>If a URL seems suspicious, don’t click on it – send it for review</a:t>
            </a:r>
          </a:p>
          <a:p>
            <a:pPr lvl="1"/>
            <a:r>
              <a:rPr lang="en-US" dirty="0"/>
              <a:t>Relies on human performance</a:t>
            </a:r>
          </a:p>
          <a:p>
            <a:endParaRPr lang="en-US" dirty="0"/>
          </a:p>
          <a:p>
            <a:r>
              <a:rPr lang="en-US" dirty="0"/>
              <a:t>Systematically</a:t>
            </a:r>
          </a:p>
          <a:p>
            <a:pPr lvl="1"/>
            <a:r>
              <a:rPr lang="en-US" dirty="0"/>
              <a:t>Automatically checks URLs for phishing</a:t>
            </a:r>
          </a:p>
          <a:p>
            <a:pPr lvl="1"/>
            <a:r>
              <a:rPr lang="en-US" dirty="0"/>
              <a:t>URL doesn’t make it to the user</a:t>
            </a:r>
          </a:p>
          <a:p>
            <a:pPr lvl="1"/>
            <a:r>
              <a:rPr lang="en-US" dirty="0"/>
              <a:t>Continuous improvements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6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CB86-DAC7-6F5E-51DB-8330F29E2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 URL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FA12D-A851-0DD3-CE33-809D6F9FB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Multiple datasets used for training</a:t>
            </a:r>
          </a:p>
          <a:p>
            <a:r>
              <a:rPr lang="en-US" dirty="0"/>
              <a:t>Trained on 10,000 URL’s</a:t>
            </a:r>
          </a:p>
          <a:p>
            <a:pPr lvl="1"/>
            <a:r>
              <a:rPr lang="en-US" dirty="0"/>
              <a:t>5,000 Legitimate</a:t>
            </a:r>
          </a:p>
          <a:p>
            <a:pPr lvl="1"/>
            <a:r>
              <a:rPr lang="en-US" dirty="0"/>
              <a:t>5,000 Phishing</a:t>
            </a:r>
          </a:p>
          <a:p>
            <a:r>
              <a:rPr lang="en-US" dirty="0"/>
              <a:t>Tested on over 200k URL’s</a:t>
            </a:r>
          </a:p>
          <a:p>
            <a:pPr lvl="1"/>
            <a:r>
              <a:rPr lang="en-US" dirty="0"/>
              <a:t>132,000 Legitimate</a:t>
            </a:r>
          </a:p>
          <a:p>
            <a:pPr lvl="1"/>
            <a:r>
              <a:rPr lang="en-US" dirty="0"/>
              <a:t>98,000 Phishing</a:t>
            </a:r>
          </a:p>
          <a:p>
            <a:r>
              <a:rPr lang="en-US" dirty="0"/>
              <a:t>Focused on preventing phishing URL’s, not allowing legitimate ones</a:t>
            </a:r>
          </a:p>
          <a:p>
            <a:pPr lvl="1"/>
            <a:r>
              <a:rPr lang="en-US" dirty="0"/>
              <a:t>If its suspicious reject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B885-7E46-770E-84D2-7DE37CD7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– Heuristic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B951-C153-7C9B-254C-0F8D9BF12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58435"/>
          </a:xfrm>
        </p:spPr>
        <p:txBody>
          <a:bodyPr/>
          <a:lstStyle/>
          <a:p>
            <a:r>
              <a:rPr lang="en-US" dirty="0"/>
              <a:t>We used a heuristic approach to benchmark performance of the model.</a:t>
            </a:r>
          </a:p>
          <a:p>
            <a:r>
              <a:rPr lang="en-US" dirty="0"/>
              <a:t>Heuristic approach looked for, IP Addresses, @ in URL, more than 3 “.”, suspicious endings, and URL length &gt; 75 characters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3E96E-695F-22E2-65E1-C22B434E7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236" y="3429000"/>
            <a:ext cx="4420217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5E81-572C-A9B9-9FF8-4AD81611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– Model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3DE8B-F4FF-41AA-5CB0-B5F6CDC22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03" y="2168166"/>
            <a:ext cx="4353533" cy="3400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0C9EB2-E9A5-BF52-1703-DD2E4E2B0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872" y="1482683"/>
            <a:ext cx="3140975" cy="477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78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29788-E047-BF70-5879-6E2DE4F0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– Incorrectly Labeled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29971-A7CE-1429-1FB6-16A74938F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502" y="1410511"/>
            <a:ext cx="3399259" cy="5262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ABFC89-FBC5-50A0-6924-711D9B1AF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58187"/>
            <a:ext cx="3278571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9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492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Detecting Phishing URL’s</vt:lpstr>
      <vt:lpstr>Agenda</vt:lpstr>
      <vt:lpstr>Business Problem</vt:lpstr>
      <vt:lpstr>Harms of Phishing URL</vt:lpstr>
      <vt:lpstr>Preventative Matter</vt:lpstr>
      <vt:lpstr>Phishing URL Model</vt:lpstr>
      <vt:lpstr>Performance – Heuristic Approach</vt:lpstr>
      <vt:lpstr>Performance – Model Accuracy</vt:lpstr>
      <vt:lpstr>Comparison – Incorrectly Labeled</vt:lpstr>
      <vt:lpstr>Business Implementations</vt:lpstr>
      <vt:lpstr>Recommendation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Castaldi</dc:creator>
  <cp:lastModifiedBy>Andrew Castaldi</cp:lastModifiedBy>
  <cp:revision>1</cp:revision>
  <dcterms:created xsi:type="dcterms:W3CDTF">2025-07-25T01:23:54Z</dcterms:created>
  <dcterms:modified xsi:type="dcterms:W3CDTF">2025-07-25T12:46:01Z</dcterms:modified>
</cp:coreProperties>
</file>