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6AC9D5-D009-4E0D-9B5E-C4FB65584927}" v="161" dt="2023-10-17T01:30:25.0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ey D" userId="67324089c484fa53" providerId="LiveId" clId="{F06AC9D5-D009-4E0D-9B5E-C4FB65584927}"/>
    <pc:docChg chg="undo custSel addSld delSld modSld">
      <pc:chgData name="Haley D" userId="67324089c484fa53" providerId="LiveId" clId="{F06AC9D5-D009-4E0D-9B5E-C4FB65584927}" dt="2023-10-17T02:18:15.744" v="5532" actId="20577"/>
      <pc:docMkLst>
        <pc:docMk/>
      </pc:docMkLst>
      <pc:sldChg chg="addSp modSp mod">
        <pc:chgData name="Haley D" userId="67324089c484fa53" providerId="LiveId" clId="{F06AC9D5-D009-4E0D-9B5E-C4FB65584927}" dt="2023-10-14T18:10:45.534" v="102" actId="255"/>
        <pc:sldMkLst>
          <pc:docMk/>
          <pc:sldMk cId="3809373983" sldId="256"/>
        </pc:sldMkLst>
        <pc:spChg chg="mod">
          <ac:chgData name="Haley D" userId="67324089c484fa53" providerId="LiveId" clId="{F06AC9D5-D009-4E0D-9B5E-C4FB65584927}" dt="2023-10-14T18:10:16.344" v="69" actId="1076"/>
          <ac:spMkLst>
            <pc:docMk/>
            <pc:sldMk cId="3809373983" sldId="256"/>
            <ac:spMk id="2" creationId="{F1D1F999-A791-2359-989D-A2E54E831CCE}"/>
          </ac:spMkLst>
        </pc:spChg>
        <pc:spChg chg="mod">
          <ac:chgData name="Haley D" userId="67324089c484fa53" providerId="LiveId" clId="{F06AC9D5-D009-4E0D-9B5E-C4FB65584927}" dt="2023-10-14T18:10:13.142" v="68" actId="1076"/>
          <ac:spMkLst>
            <pc:docMk/>
            <pc:sldMk cId="3809373983" sldId="256"/>
            <ac:spMk id="3" creationId="{B1146509-A525-C2CC-46FB-985A5261C5BE}"/>
          </ac:spMkLst>
        </pc:spChg>
        <pc:spChg chg="add mod">
          <ac:chgData name="Haley D" userId="67324089c484fa53" providerId="LiveId" clId="{F06AC9D5-D009-4E0D-9B5E-C4FB65584927}" dt="2023-10-14T18:10:45.534" v="102" actId="255"/>
          <ac:spMkLst>
            <pc:docMk/>
            <pc:sldMk cId="3809373983" sldId="256"/>
            <ac:spMk id="7" creationId="{F58AFDBD-F74C-9459-43C2-D7347A3FAEE0}"/>
          </ac:spMkLst>
        </pc:spChg>
        <pc:picChg chg="mod ord">
          <ac:chgData name="Haley D" userId="67324089c484fa53" providerId="LiveId" clId="{F06AC9D5-D009-4E0D-9B5E-C4FB65584927}" dt="2023-10-14T18:10:07.928" v="67" actId="1076"/>
          <ac:picMkLst>
            <pc:docMk/>
            <pc:sldMk cId="3809373983" sldId="256"/>
            <ac:picMk id="6" creationId="{BF8F4AA9-584E-7E4B-523C-11F25BE4ACF7}"/>
          </ac:picMkLst>
        </pc:picChg>
      </pc:sldChg>
      <pc:sldChg chg="modSp mod">
        <pc:chgData name="Haley D" userId="67324089c484fa53" providerId="LiveId" clId="{F06AC9D5-D009-4E0D-9B5E-C4FB65584927}" dt="2023-10-17T01:40:34.542" v="4861" actId="12"/>
        <pc:sldMkLst>
          <pc:docMk/>
          <pc:sldMk cId="4012607729" sldId="257"/>
        </pc:sldMkLst>
        <pc:spChg chg="mod">
          <ac:chgData name="Haley D" userId="67324089c484fa53" providerId="LiveId" clId="{F06AC9D5-D009-4E0D-9B5E-C4FB65584927}" dt="2023-10-14T18:12:26.946" v="126" actId="20577"/>
          <ac:spMkLst>
            <pc:docMk/>
            <pc:sldMk cId="4012607729" sldId="257"/>
            <ac:spMk id="2" creationId="{1C1B211F-DE01-794E-7F22-E8AC9C7090A0}"/>
          </ac:spMkLst>
        </pc:spChg>
        <pc:spChg chg="mod">
          <ac:chgData name="Haley D" userId="67324089c484fa53" providerId="LiveId" clId="{F06AC9D5-D009-4E0D-9B5E-C4FB65584927}" dt="2023-10-17T01:40:34.542" v="4861" actId="12"/>
          <ac:spMkLst>
            <pc:docMk/>
            <pc:sldMk cId="4012607729" sldId="257"/>
            <ac:spMk id="3" creationId="{9D310B16-9687-7078-79AC-18CD696DAB4D}"/>
          </ac:spMkLst>
        </pc:spChg>
      </pc:sldChg>
      <pc:sldChg chg="addSp delSp modSp mod">
        <pc:chgData name="Haley D" userId="67324089c484fa53" providerId="LiveId" clId="{F06AC9D5-D009-4E0D-9B5E-C4FB65584927}" dt="2023-10-17T01:42:12.082" v="4887" actId="12385"/>
        <pc:sldMkLst>
          <pc:docMk/>
          <pc:sldMk cId="780644498" sldId="258"/>
        </pc:sldMkLst>
        <pc:spChg chg="mod">
          <ac:chgData name="Haley D" userId="67324089c484fa53" providerId="LiveId" clId="{F06AC9D5-D009-4E0D-9B5E-C4FB65584927}" dt="2023-10-17T01:11:53.007" v="1728" actId="20577"/>
          <ac:spMkLst>
            <pc:docMk/>
            <pc:sldMk cId="780644498" sldId="258"/>
            <ac:spMk id="2" creationId="{74D91318-EC59-8696-334D-01CA575D8103}"/>
          </ac:spMkLst>
        </pc:spChg>
        <pc:spChg chg="del">
          <ac:chgData name="Haley D" userId="67324089c484fa53" providerId="LiveId" clId="{F06AC9D5-D009-4E0D-9B5E-C4FB65584927}" dt="2023-10-14T19:57:00.880" v="345" actId="22"/>
          <ac:spMkLst>
            <pc:docMk/>
            <pc:sldMk cId="780644498" sldId="258"/>
            <ac:spMk id="3" creationId="{5CF7822D-731F-2D6D-E5CD-621149DBD43A}"/>
          </ac:spMkLst>
        </pc:spChg>
        <pc:spChg chg="add mod">
          <ac:chgData name="Haley D" userId="67324089c484fa53" providerId="LiveId" clId="{F06AC9D5-D009-4E0D-9B5E-C4FB65584927}" dt="2023-10-17T01:40:40.246" v="4862" actId="12"/>
          <ac:spMkLst>
            <pc:docMk/>
            <pc:sldMk cId="780644498" sldId="258"/>
            <ac:spMk id="3" creationId="{7149EC74-28A5-8CCD-E532-D8106ED64495}"/>
          </ac:spMkLst>
        </pc:spChg>
        <pc:spChg chg="add del mod">
          <ac:chgData name="Haley D" userId="67324089c484fa53" providerId="LiveId" clId="{F06AC9D5-D009-4E0D-9B5E-C4FB65584927}" dt="2023-10-14T19:59:39.675" v="353" actId="931"/>
          <ac:spMkLst>
            <pc:docMk/>
            <pc:sldMk cId="780644498" sldId="258"/>
            <ac:spMk id="7" creationId="{341262E6-7E0C-D8A4-ED28-4E12CEDA710D}"/>
          </ac:spMkLst>
        </pc:spChg>
        <pc:spChg chg="add del mod">
          <ac:chgData name="Haley D" userId="67324089c484fa53" providerId="LiveId" clId="{F06AC9D5-D009-4E0D-9B5E-C4FB65584927}" dt="2023-10-14T20:07:30.373" v="423" actId="931"/>
          <ac:spMkLst>
            <pc:docMk/>
            <pc:sldMk cId="780644498" sldId="258"/>
            <ac:spMk id="11" creationId="{38DE88EC-AE6A-5DE3-96A8-964DD2CBFD22}"/>
          </ac:spMkLst>
        </pc:spChg>
        <pc:spChg chg="add del mod">
          <ac:chgData name="Haley D" userId="67324089c484fa53" providerId="LiveId" clId="{F06AC9D5-D009-4E0D-9B5E-C4FB65584927}" dt="2023-10-14T20:24:20.995" v="462" actId="478"/>
          <ac:spMkLst>
            <pc:docMk/>
            <pc:sldMk cId="780644498" sldId="258"/>
            <ac:spMk id="15" creationId="{0CCE02F9-B415-9B57-8CE2-5BE9BC30125F}"/>
          </ac:spMkLst>
        </pc:spChg>
        <pc:spChg chg="add del mod">
          <ac:chgData name="Haley D" userId="67324089c484fa53" providerId="LiveId" clId="{F06AC9D5-D009-4E0D-9B5E-C4FB65584927}" dt="2023-10-14T20:28:04.998" v="469" actId="931"/>
          <ac:spMkLst>
            <pc:docMk/>
            <pc:sldMk cId="780644498" sldId="258"/>
            <ac:spMk id="17" creationId="{54520198-6C63-794A-546E-5454EA45C94E}"/>
          </ac:spMkLst>
        </pc:spChg>
        <pc:spChg chg="add del mod">
          <ac:chgData name="Haley D" userId="67324089c484fa53" providerId="LiveId" clId="{F06AC9D5-D009-4E0D-9B5E-C4FB65584927}" dt="2023-10-14T20:32:51.115" v="607" actId="478"/>
          <ac:spMkLst>
            <pc:docMk/>
            <pc:sldMk cId="780644498" sldId="258"/>
            <ac:spMk id="23" creationId="{826E2583-90AC-C17E-4C5E-9FB641BEE17F}"/>
          </ac:spMkLst>
        </pc:spChg>
        <pc:graphicFrameChg chg="add mod modGraphic">
          <ac:chgData name="Haley D" userId="67324089c484fa53" providerId="LiveId" clId="{F06AC9D5-D009-4E0D-9B5E-C4FB65584927}" dt="2023-10-17T01:42:12.082" v="4887" actId="12385"/>
          <ac:graphicFrameMkLst>
            <pc:docMk/>
            <pc:sldMk cId="780644498" sldId="258"/>
            <ac:graphicFrameMk id="8" creationId="{ADFC2B04-979B-5401-B36E-00375A015E3B}"/>
          </ac:graphicFrameMkLst>
        </pc:graphicFrameChg>
        <pc:picChg chg="add del mod ord modCrop">
          <ac:chgData name="Haley D" userId="67324089c484fa53" providerId="LiveId" clId="{F06AC9D5-D009-4E0D-9B5E-C4FB65584927}" dt="2023-10-14T19:57:58.345" v="352" actId="478"/>
          <ac:picMkLst>
            <pc:docMk/>
            <pc:sldMk cId="780644498" sldId="258"/>
            <ac:picMk id="5" creationId="{A45B3C30-A452-B68F-78E4-5DC48A1A794F}"/>
          </ac:picMkLst>
        </pc:picChg>
        <pc:picChg chg="add del mod">
          <ac:chgData name="Haley D" userId="67324089c484fa53" providerId="LiveId" clId="{F06AC9D5-D009-4E0D-9B5E-C4FB65584927}" dt="2023-10-17T00:38:45.496" v="1433" actId="931"/>
          <ac:picMkLst>
            <pc:docMk/>
            <pc:sldMk cId="780644498" sldId="258"/>
            <ac:picMk id="5" creationId="{D0B2B6D9-5246-417C-20F0-2F3B80EDA725}"/>
          </ac:picMkLst>
        </pc:picChg>
        <pc:picChg chg="add mod">
          <ac:chgData name="Haley D" userId="67324089c484fa53" providerId="LiveId" clId="{F06AC9D5-D009-4E0D-9B5E-C4FB65584927}" dt="2023-10-17T01:11:45.636" v="1715" actId="1076"/>
          <ac:picMkLst>
            <pc:docMk/>
            <pc:sldMk cId="780644498" sldId="258"/>
            <ac:picMk id="7" creationId="{C34646C1-89BA-F9CE-CBAC-76DE7C4C0AFF}"/>
          </ac:picMkLst>
        </pc:picChg>
        <pc:picChg chg="add del mod">
          <ac:chgData name="Haley D" userId="67324089c484fa53" providerId="LiveId" clId="{F06AC9D5-D009-4E0D-9B5E-C4FB65584927}" dt="2023-10-14T20:04:55.713" v="422" actId="478"/>
          <ac:picMkLst>
            <pc:docMk/>
            <pc:sldMk cId="780644498" sldId="258"/>
            <ac:picMk id="9" creationId="{B5C68F03-852B-3AC1-D5F2-A624EDC54174}"/>
          </ac:picMkLst>
        </pc:picChg>
        <pc:picChg chg="add del mod">
          <ac:chgData name="Haley D" userId="67324089c484fa53" providerId="LiveId" clId="{F06AC9D5-D009-4E0D-9B5E-C4FB65584927}" dt="2023-10-14T20:27:41.743" v="466" actId="478"/>
          <ac:picMkLst>
            <pc:docMk/>
            <pc:sldMk cId="780644498" sldId="258"/>
            <ac:picMk id="13" creationId="{0C4DE1AA-9DBC-EB3B-7C9D-D49FB51F3C32}"/>
          </ac:picMkLst>
        </pc:picChg>
        <pc:picChg chg="add del mod ord">
          <ac:chgData name="Haley D" userId="67324089c484fa53" providerId="LiveId" clId="{F06AC9D5-D009-4E0D-9B5E-C4FB65584927}" dt="2023-10-14T20:27:55.992" v="468" actId="22"/>
          <ac:picMkLst>
            <pc:docMk/>
            <pc:sldMk cId="780644498" sldId="258"/>
            <ac:picMk id="19" creationId="{0C07EFE6-28C6-6960-F0A2-8A1E64FFCAD8}"/>
          </ac:picMkLst>
        </pc:picChg>
        <pc:picChg chg="add del mod">
          <ac:chgData name="Haley D" userId="67324089c484fa53" providerId="LiveId" clId="{F06AC9D5-D009-4E0D-9B5E-C4FB65584927}" dt="2023-10-17T01:11:39.050" v="1712" actId="14100"/>
          <ac:picMkLst>
            <pc:docMk/>
            <pc:sldMk cId="780644498" sldId="258"/>
            <ac:picMk id="21" creationId="{3E8E0B12-FF2B-86F8-67C4-90B1E955F5F7}"/>
          </ac:picMkLst>
        </pc:picChg>
        <pc:picChg chg="add del mod">
          <ac:chgData name="Haley D" userId="67324089c484fa53" providerId="LiveId" clId="{F06AC9D5-D009-4E0D-9B5E-C4FB65584927}" dt="2023-10-14T20:57:56.931" v="619" actId="478"/>
          <ac:picMkLst>
            <pc:docMk/>
            <pc:sldMk cId="780644498" sldId="258"/>
            <ac:picMk id="25" creationId="{EB60633B-0FDA-924D-D393-1FC002543194}"/>
          </ac:picMkLst>
        </pc:picChg>
        <pc:picChg chg="add del">
          <ac:chgData name="Haley D" userId="67324089c484fa53" providerId="LiveId" clId="{F06AC9D5-D009-4E0D-9B5E-C4FB65584927}" dt="2023-10-14T20:57:55.922" v="618" actId="22"/>
          <ac:picMkLst>
            <pc:docMk/>
            <pc:sldMk cId="780644498" sldId="258"/>
            <ac:picMk id="27" creationId="{EB6E2134-2C10-10A8-8FA0-E8ADCE3BC074}"/>
          </ac:picMkLst>
        </pc:picChg>
        <pc:picChg chg="add del mod">
          <ac:chgData name="Haley D" userId="67324089c484fa53" providerId="LiveId" clId="{F06AC9D5-D009-4E0D-9B5E-C4FB65584927}" dt="2023-10-17T00:38:15.812" v="1425" actId="478"/>
          <ac:picMkLst>
            <pc:docMk/>
            <pc:sldMk cId="780644498" sldId="258"/>
            <ac:picMk id="29" creationId="{84EB400D-7254-BCCA-75C1-183ED8F12907}"/>
          </ac:picMkLst>
        </pc:picChg>
      </pc:sldChg>
      <pc:sldChg chg="addSp delSp modSp mod modClrScheme chgLayout">
        <pc:chgData name="Haley D" userId="67324089c484fa53" providerId="LiveId" clId="{F06AC9D5-D009-4E0D-9B5E-C4FB65584927}" dt="2023-10-17T01:40:52.944" v="4867" actId="12"/>
        <pc:sldMkLst>
          <pc:docMk/>
          <pc:sldMk cId="2166373844" sldId="259"/>
        </pc:sldMkLst>
        <pc:spChg chg="mod ord">
          <ac:chgData name="Haley D" userId="67324089c484fa53" providerId="LiveId" clId="{F06AC9D5-D009-4E0D-9B5E-C4FB65584927}" dt="2023-10-17T01:12:07.835" v="1752" actId="1076"/>
          <ac:spMkLst>
            <pc:docMk/>
            <pc:sldMk cId="2166373844" sldId="259"/>
            <ac:spMk id="2" creationId="{A79E467B-25CA-DF89-8AF3-82DC20982E9D}"/>
          </ac:spMkLst>
        </pc:spChg>
        <pc:spChg chg="del">
          <ac:chgData name="Haley D" userId="67324089c484fa53" providerId="LiveId" clId="{F06AC9D5-D009-4E0D-9B5E-C4FB65584927}" dt="2023-10-14T21:02:01.791" v="623" actId="931"/>
          <ac:spMkLst>
            <pc:docMk/>
            <pc:sldMk cId="2166373844" sldId="259"/>
            <ac:spMk id="3" creationId="{DA783B7C-B126-3114-77EC-6DA66609CAE6}"/>
          </ac:spMkLst>
        </pc:spChg>
        <pc:spChg chg="add del mod ord">
          <ac:chgData name="Haley D" userId="67324089c484fa53" providerId="LiveId" clId="{F06AC9D5-D009-4E0D-9B5E-C4FB65584927}" dt="2023-10-17T01:10:47.551" v="1697" actId="700"/>
          <ac:spMkLst>
            <pc:docMk/>
            <pc:sldMk cId="2166373844" sldId="259"/>
            <ac:spMk id="4" creationId="{99138ADE-5D33-96B4-74AD-467186405BB5}"/>
          </ac:spMkLst>
        </pc:spChg>
        <pc:spChg chg="add del mod ord">
          <ac:chgData name="Haley D" userId="67324089c484fa53" providerId="LiveId" clId="{F06AC9D5-D009-4E0D-9B5E-C4FB65584927}" dt="2023-10-17T01:11:02.314" v="1702" actId="21"/>
          <ac:spMkLst>
            <pc:docMk/>
            <pc:sldMk cId="2166373844" sldId="259"/>
            <ac:spMk id="6" creationId="{3A689093-2AAC-167B-44FC-1AE440E1B821}"/>
          </ac:spMkLst>
        </pc:spChg>
        <pc:spChg chg="add mod ord">
          <ac:chgData name="Haley D" userId="67324089c484fa53" providerId="LiveId" clId="{F06AC9D5-D009-4E0D-9B5E-C4FB65584927}" dt="2023-10-17T01:40:52.944" v="4867" actId="12"/>
          <ac:spMkLst>
            <pc:docMk/>
            <pc:sldMk cId="2166373844" sldId="259"/>
            <ac:spMk id="7" creationId="{DBC360D9-A8F2-4D17-243E-A338E72B4A84}"/>
          </ac:spMkLst>
        </pc:spChg>
        <pc:picChg chg="add del mod">
          <ac:chgData name="Haley D" userId="67324089c484fa53" providerId="LiveId" clId="{F06AC9D5-D009-4E0D-9B5E-C4FB65584927}" dt="2023-10-17T01:10:36.266" v="1696" actId="478"/>
          <ac:picMkLst>
            <pc:docMk/>
            <pc:sldMk cId="2166373844" sldId="259"/>
            <ac:picMk id="5" creationId="{88DA672C-AE46-6F83-B88A-9E668EDAED36}"/>
          </ac:picMkLst>
        </pc:picChg>
        <pc:picChg chg="add mod">
          <ac:chgData name="Haley D" userId="67324089c484fa53" providerId="LiveId" clId="{F06AC9D5-D009-4E0D-9B5E-C4FB65584927}" dt="2023-10-17T01:11:21.986" v="1709" actId="14100"/>
          <ac:picMkLst>
            <pc:docMk/>
            <pc:sldMk cId="2166373844" sldId="259"/>
            <ac:picMk id="9" creationId="{D304FC46-C779-D743-5492-2FA4F2CD9FCA}"/>
          </ac:picMkLst>
        </pc:picChg>
      </pc:sldChg>
      <pc:sldChg chg="addSp delSp modSp mod">
        <pc:chgData name="Haley D" userId="67324089c484fa53" providerId="LiveId" clId="{F06AC9D5-D009-4E0D-9B5E-C4FB65584927}" dt="2023-10-17T01:41:14.300" v="4872" actId="1076"/>
        <pc:sldMkLst>
          <pc:docMk/>
          <pc:sldMk cId="3095491837" sldId="260"/>
        </pc:sldMkLst>
        <pc:spChg chg="mod">
          <ac:chgData name="Haley D" userId="67324089c484fa53" providerId="LiveId" clId="{F06AC9D5-D009-4E0D-9B5E-C4FB65584927}" dt="2023-10-17T01:17:25.564" v="2249" actId="20577"/>
          <ac:spMkLst>
            <pc:docMk/>
            <pc:sldMk cId="3095491837" sldId="260"/>
            <ac:spMk id="2" creationId="{F8537F9D-75B4-A41B-1BC4-97A8AA6C1611}"/>
          </ac:spMkLst>
        </pc:spChg>
        <pc:spChg chg="add del">
          <ac:chgData name="Haley D" userId="67324089c484fa53" providerId="LiveId" clId="{F06AC9D5-D009-4E0D-9B5E-C4FB65584927}" dt="2023-10-14T21:10:01.561" v="630" actId="931"/>
          <ac:spMkLst>
            <pc:docMk/>
            <pc:sldMk cId="3095491837" sldId="260"/>
            <ac:spMk id="3" creationId="{B96F5C0E-A29F-D4BE-C538-42C1AD10C28A}"/>
          </ac:spMkLst>
        </pc:spChg>
        <pc:spChg chg="add mod">
          <ac:chgData name="Haley D" userId="67324089c484fa53" providerId="LiveId" clId="{F06AC9D5-D009-4E0D-9B5E-C4FB65584927}" dt="2023-10-17T01:41:14.300" v="4872" actId="1076"/>
          <ac:spMkLst>
            <pc:docMk/>
            <pc:sldMk cId="3095491837" sldId="260"/>
            <ac:spMk id="4" creationId="{DE72353D-F112-B38F-C685-1FDEB96DF02D}"/>
          </ac:spMkLst>
        </pc:spChg>
        <pc:spChg chg="add del mod">
          <ac:chgData name="Haley D" userId="67324089c484fa53" providerId="LiveId" clId="{F06AC9D5-D009-4E0D-9B5E-C4FB65584927}" dt="2023-10-14T21:25:52.342" v="640" actId="931"/>
          <ac:spMkLst>
            <pc:docMk/>
            <pc:sldMk cId="3095491837" sldId="260"/>
            <ac:spMk id="9" creationId="{15A9C9A1-1221-D83B-97E5-B73E760D325D}"/>
          </ac:spMkLst>
        </pc:spChg>
        <pc:spChg chg="add del mod">
          <ac:chgData name="Haley D" userId="67324089c484fa53" providerId="LiveId" clId="{F06AC9D5-D009-4E0D-9B5E-C4FB65584927}" dt="2023-10-14T21:27:00.093" v="650" actId="931"/>
          <ac:spMkLst>
            <pc:docMk/>
            <pc:sldMk cId="3095491837" sldId="260"/>
            <ac:spMk id="13" creationId="{B78CFF44-9506-2B01-CB14-D97403F3AB3F}"/>
          </ac:spMkLst>
        </pc:spChg>
        <pc:graphicFrameChg chg="add del mod modGraphic">
          <ac:chgData name="Haley D" userId="67324089c484fa53" providerId="LiveId" clId="{F06AC9D5-D009-4E0D-9B5E-C4FB65584927}" dt="2023-10-17T01:27:30.488" v="2760" actId="478"/>
          <ac:graphicFrameMkLst>
            <pc:docMk/>
            <pc:sldMk cId="3095491837" sldId="260"/>
            <ac:graphicFrameMk id="3" creationId="{EC591A5D-D9E1-A0E7-D9FB-B3F42650AEAA}"/>
          </ac:graphicFrameMkLst>
        </pc:graphicFrameChg>
        <pc:picChg chg="add del mod">
          <ac:chgData name="Haley D" userId="67324089c484fa53" providerId="LiveId" clId="{F06AC9D5-D009-4E0D-9B5E-C4FB65584927}" dt="2023-10-14T21:09:14.210" v="629" actId="931"/>
          <ac:picMkLst>
            <pc:docMk/>
            <pc:sldMk cId="3095491837" sldId="260"/>
            <ac:picMk id="5" creationId="{6C0E6C58-DEDA-7B80-FFE5-4BFAF0CC7BC1}"/>
          </ac:picMkLst>
        </pc:picChg>
        <pc:picChg chg="add del mod modCrop">
          <ac:chgData name="Haley D" userId="67324089c484fa53" providerId="LiveId" clId="{F06AC9D5-D009-4E0D-9B5E-C4FB65584927}" dt="2023-10-14T21:25:48.179" v="639" actId="478"/>
          <ac:picMkLst>
            <pc:docMk/>
            <pc:sldMk cId="3095491837" sldId="260"/>
            <ac:picMk id="7" creationId="{CBACCD66-04C1-464D-CE8B-99C399C300A4}"/>
          </ac:picMkLst>
        </pc:picChg>
        <pc:picChg chg="add del mod modCrop">
          <ac:chgData name="Haley D" userId="67324089c484fa53" providerId="LiveId" clId="{F06AC9D5-D009-4E0D-9B5E-C4FB65584927}" dt="2023-10-14T21:26:55.379" v="649" actId="478"/>
          <ac:picMkLst>
            <pc:docMk/>
            <pc:sldMk cId="3095491837" sldId="260"/>
            <ac:picMk id="11" creationId="{EEF85676-390C-F765-EBA4-767C02B86B98}"/>
          </ac:picMkLst>
        </pc:picChg>
        <pc:picChg chg="add mod modCrop">
          <ac:chgData name="Haley D" userId="67324089c484fa53" providerId="LiveId" clId="{F06AC9D5-D009-4E0D-9B5E-C4FB65584927}" dt="2023-10-17T01:21:54.306" v="2440" actId="14100"/>
          <ac:picMkLst>
            <pc:docMk/>
            <pc:sldMk cId="3095491837" sldId="260"/>
            <ac:picMk id="15" creationId="{965A7022-15E2-12D2-9B46-872646B388BB}"/>
          </ac:picMkLst>
        </pc:picChg>
      </pc:sldChg>
      <pc:sldChg chg="addSp delSp modSp mod">
        <pc:chgData name="Haley D" userId="67324089c484fa53" providerId="LiveId" clId="{F06AC9D5-D009-4E0D-9B5E-C4FB65584927}" dt="2023-10-17T01:41:25.667" v="4876" actId="255"/>
        <pc:sldMkLst>
          <pc:docMk/>
          <pc:sldMk cId="490162946" sldId="261"/>
        </pc:sldMkLst>
        <pc:spChg chg="mod">
          <ac:chgData name="Haley D" userId="67324089c484fa53" providerId="LiveId" clId="{F06AC9D5-D009-4E0D-9B5E-C4FB65584927}" dt="2023-10-17T01:27:49.134" v="2786" actId="1076"/>
          <ac:spMkLst>
            <pc:docMk/>
            <pc:sldMk cId="490162946" sldId="261"/>
            <ac:spMk id="2" creationId="{F4AD10BF-D29A-4148-4716-C02C3EACEEE6}"/>
          </ac:spMkLst>
        </pc:spChg>
        <pc:spChg chg="add mod">
          <ac:chgData name="Haley D" userId="67324089c484fa53" providerId="LiveId" clId="{F06AC9D5-D009-4E0D-9B5E-C4FB65584927}" dt="2023-10-17T01:41:25.667" v="4876" actId="255"/>
          <ac:spMkLst>
            <pc:docMk/>
            <pc:sldMk cId="490162946" sldId="261"/>
            <ac:spMk id="3" creationId="{1E1F9EC6-5082-6D27-2F9B-D7521B156338}"/>
          </ac:spMkLst>
        </pc:spChg>
        <pc:spChg chg="del">
          <ac:chgData name="Haley D" userId="67324089c484fa53" providerId="LiveId" clId="{F06AC9D5-D009-4E0D-9B5E-C4FB65584927}" dt="2023-10-16T22:52:43.819" v="660" actId="931"/>
          <ac:spMkLst>
            <pc:docMk/>
            <pc:sldMk cId="490162946" sldId="261"/>
            <ac:spMk id="3" creationId="{357246E8-4D99-AE1D-38C3-486D3816C8FE}"/>
          </ac:spMkLst>
        </pc:spChg>
        <pc:spChg chg="add mod">
          <ac:chgData name="Haley D" userId="67324089c484fa53" providerId="LiveId" clId="{F06AC9D5-D009-4E0D-9B5E-C4FB65584927}" dt="2023-10-17T01:41:21.017" v="4874" actId="255"/>
          <ac:spMkLst>
            <pc:docMk/>
            <pc:sldMk cId="490162946" sldId="261"/>
            <ac:spMk id="4" creationId="{A47348D5-06E6-CECF-C243-17F13878808D}"/>
          </ac:spMkLst>
        </pc:spChg>
        <pc:picChg chg="add mod">
          <ac:chgData name="Haley D" userId="67324089c484fa53" providerId="LiveId" clId="{F06AC9D5-D009-4E0D-9B5E-C4FB65584927}" dt="2023-10-17T01:27:53.544" v="2787" actId="14100"/>
          <ac:picMkLst>
            <pc:docMk/>
            <pc:sldMk cId="490162946" sldId="261"/>
            <ac:picMk id="5" creationId="{0CC375FE-8FB5-5DBA-ED36-B7C00D79361B}"/>
          </ac:picMkLst>
        </pc:picChg>
      </pc:sldChg>
      <pc:sldChg chg="addSp delSp modSp mod">
        <pc:chgData name="Haley D" userId="67324089c484fa53" providerId="LiveId" clId="{F06AC9D5-D009-4E0D-9B5E-C4FB65584927}" dt="2023-10-17T01:43:24.252" v="4954" actId="20577"/>
        <pc:sldMkLst>
          <pc:docMk/>
          <pc:sldMk cId="1187144357" sldId="262"/>
        </pc:sldMkLst>
        <pc:spChg chg="mod">
          <ac:chgData name="Haley D" userId="67324089c484fa53" providerId="LiveId" clId="{F06AC9D5-D009-4E0D-9B5E-C4FB65584927}" dt="2023-10-14T18:13:48.573" v="228" actId="20577"/>
          <ac:spMkLst>
            <pc:docMk/>
            <pc:sldMk cId="1187144357" sldId="262"/>
            <ac:spMk id="2" creationId="{98452DFA-9A4B-DF54-8BCF-46E21B0F8156}"/>
          </ac:spMkLst>
        </pc:spChg>
        <pc:spChg chg="add mod">
          <ac:chgData name="Haley D" userId="67324089c484fa53" providerId="LiveId" clId="{F06AC9D5-D009-4E0D-9B5E-C4FB65584927}" dt="2023-10-17T01:41:47" v="4881" actId="14100"/>
          <ac:spMkLst>
            <pc:docMk/>
            <pc:sldMk cId="1187144357" sldId="262"/>
            <ac:spMk id="3" creationId="{41BCC37B-0EA1-FE1D-2409-5240D3ABFF1A}"/>
          </ac:spMkLst>
        </pc:spChg>
        <pc:spChg chg="del">
          <ac:chgData name="Haley D" userId="67324089c484fa53" providerId="LiveId" clId="{F06AC9D5-D009-4E0D-9B5E-C4FB65584927}" dt="2023-10-16T22:55:27.583" v="666" actId="3680"/>
          <ac:spMkLst>
            <pc:docMk/>
            <pc:sldMk cId="1187144357" sldId="262"/>
            <ac:spMk id="3" creationId="{84ADC65C-95CF-13A4-32EE-43DD674D7C08}"/>
          </ac:spMkLst>
        </pc:spChg>
        <pc:graphicFrameChg chg="add mod ord modGraphic">
          <ac:chgData name="Haley D" userId="67324089c484fa53" providerId="LiveId" clId="{F06AC9D5-D009-4E0D-9B5E-C4FB65584927}" dt="2023-10-17T01:43:24.252" v="4954" actId="20577"/>
          <ac:graphicFrameMkLst>
            <pc:docMk/>
            <pc:sldMk cId="1187144357" sldId="262"/>
            <ac:graphicFrameMk id="4" creationId="{282BE63C-2CC8-F3FF-A4AA-59476405C90C}"/>
          </ac:graphicFrameMkLst>
        </pc:graphicFrameChg>
      </pc:sldChg>
      <pc:sldChg chg="modSp mod">
        <pc:chgData name="Haley D" userId="67324089c484fa53" providerId="LiveId" clId="{F06AC9D5-D009-4E0D-9B5E-C4FB65584927}" dt="2023-10-17T02:18:15.744" v="5532" actId="20577"/>
        <pc:sldMkLst>
          <pc:docMk/>
          <pc:sldMk cId="1686649129" sldId="263"/>
        </pc:sldMkLst>
        <pc:spChg chg="mod">
          <ac:chgData name="Haley D" userId="67324089c484fa53" providerId="LiveId" clId="{F06AC9D5-D009-4E0D-9B5E-C4FB65584927}" dt="2023-10-14T18:13:55.273" v="245" actId="20577"/>
          <ac:spMkLst>
            <pc:docMk/>
            <pc:sldMk cId="1686649129" sldId="263"/>
            <ac:spMk id="2" creationId="{03BB2E49-5627-B639-5A2B-BBFC28F2DF9C}"/>
          </ac:spMkLst>
        </pc:spChg>
        <pc:spChg chg="mod">
          <ac:chgData name="Haley D" userId="67324089c484fa53" providerId="LiveId" clId="{F06AC9D5-D009-4E0D-9B5E-C4FB65584927}" dt="2023-10-17T02:18:15.744" v="5532" actId="20577"/>
          <ac:spMkLst>
            <pc:docMk/>
            <pc:sldMk cId="1686649129" sldId="263"/>
            <ac:spMk id="3" creationId="{E6D7AE7B-830F-B620-42B0-634F1115F708}"/>
          </ac:spMkLst>
        </pc:spChg>
      </pc:sldChg>
      <pc:sldChg chg="addSp delSp modSp del mod setBg setClrOvrMap">
        <pc:chgData name="Haley D" userId="67324089c484fa53" providerId="LiveId" clId="{F06AC9D5-D009-4E0D-9B5E-C4FB65584927}" dt="2023-10-14T18:12:13.158" v="113" actId="2696"/>
        <pc:sldMkLst>
          <pc:docMk/>
          <pc:sldMk cId="1604442920" sldId="264"/>
        </pc:sldMkLst>
        <pc:spChg chg="mod">
          <ac:chgData name="Haley D" userId="67324089c484fa53" providerId="LiveId" clId="{F06AC9D5-D009-4E0D-9B5E-C4FB65584927}" dt="2023-10-14T18:11:34.992" v="110" actId="26606"/>
          <ac:spMkLst>
            <pc:docMk/>
            <pc:sldMk cId="1604442920" sldId="264"/>
            <ac:spMk id="2" creationId="{4CEA2950-8D64-1B76-E5E4-9D0B6479C191}"/>
          </ac:spMkLst>
        </pc:spChg>
        <pc:spChg chg="del">
          <ac:chgData name="Haley D" userId="67324089c484fa53" providerId="LiveId" clId="{F06AC9D5-D009-4E0D-9B5E-C4FB65584927}" dt="2023-10-14T18:11:06.120" v="103" actId="931"/>
          <ac:spMkLst>
            <pc:docMk/>
            <pc:sldMk cId="1604442920" sldId="264"/>
            <ac:spMk id="3" creationId="{76652051-F32A-85CE-6F96-2F7A266BA262}"/>
          </ac:spMkLst>
        </pc:spChg>
        <pc:spChg chg="add del">
          <ac:chgData name="Haley D" userId="67324089c484fa53" providerId="LiveId" clId="{F06AC9D5-D009-4E0D-9B5E-C4FB65584927}" dt="2023-10-14T18:11:30.694" v="107" actId="26606"/>
          <ac:spMkLst>
            <pc:docMk/>
            <pc:sldMk cId="1604442920" sldId="264"/>
            <ac:spMk id="9" creationId="{BC108CB5-EF20-F91D-6B58-2C42A94FA70A}"/>
          </ac:spMkLst>
        </pc:spChg>
        <pc:spChg chg="add del">
          <ac:chgData name="Haley D" userId="67324089c484fa53" providerId="LiveId" clId="{F06AC9D5-D009-4E0D-9B5E-C4FB65584927}" dt="2023-10-14T18:11:30.694" v="107" actId="26606"/>
          <ac:spMkLst>
            <pc:docMk/>
            <pc:sldMk cId="1604442920" sldId="264"/>
            <ac:spMk id="12" creationId="{95CB840F-8E41-4CA5-B79B-25CC80AD234A}"/>
          </ac:spMkLst>
        </pc:spChg>
        <pc:spChg chg="add del">
          <ac:chgData name="Haley D" userId="67324089c484fa53" providerId="LiveId" clId="{F06AC9D5-D009-4E0D-9B5E-C4FB65584927}" dt="2023-10-14T18:11:30.694" v="107" actId="26606"/>
          <ac:spMkLst>
            <pc:docMk/>
            <pc:sldMk cId="1604442920" sldId="264"/>
            <ac:spMk id="14" creationId="{BEF75C5D-2BA1-43DF-A7EA-02C7DEC122DF}"/>
          </ac:spMkLst>
        </pc:spChg>
        <pc:spChg chg="add del">
          <ac:chgData name="Haley D" userId="67324089c484fa53" providerId="LiveId" clId="{F06AC9D5-D009-4E0D-9B5E-C4FB65584927}" dt="2023-10-14T18:11:34.952" v="109" actId="26606"/>
          <ac:spMkLst>
            <pc:docMk/>
            <pc:sldMk cId="1604442920" sldId="264"/>
            <ac:spMk id="17" creationId="{8AA7B552-03CE-8005-07B1-A942425420A8}"/>
          </ac:spMkLst>
        </pc:spChg>
        <pc:spChg chg="add">
          <ac:chgData name="Haley D" userId="67324089c484fa53" providerId="LiveId" clId="{F06AC9D5-D009-4E0D-9B5E-C4FB65584927}" dt="2023-10-14T18:11:34.992" v="110" actId="26606"/>
          <ac:spMkLst>
            <pc:docMk/>
            <pc:sldMk cId="1604442920" sldId="264"/>
            <ac:spMk id="19" creationId="{83112493-0E6E-C8C7-6B87-1FC8B0DC00EA}"/>
          </ac:spMkLst>
        </pc:spChg>
        <pc:spChg chg="add">
          <ac:chgData name="Haley D" userId="67324089c484fa53" providerId="LiveId" clId="{F06AC9D5-D009-4E0D-9B5E-C4FB65584927}" dt="2023-10-14T18:11:34.992" v="110" actId="26606"/>
          <ac:spMkLst>
            <pc:docMk/>
            <pc:sldMk cId="1604442920" sldId="264"/>
            <ac:spMk id="20" creationId="{0A22D114-11B7-46ED-94A9-18DC1C977BF4}"/>
          </ac:spMkLst>
        </pc:spChg>
        <pc:picChg chg="add del mod">
          <ac:chgData name="Haley D" userId="67324089c484fa53" providerId="LiveId" clId="{F06AC9D5-D009-4E0D-9B5E-C4FB65584927}" dt="2023-10-14T18:12:03.241" v="111" actId="478"/>
          <ac:picMkLst>
            <pc:docMk/>
            <pc:sldMk cId="1604442920" sldId="264"/>
            <ac:picMk id="5" creationId="{4573888D-AA1F-19DA-8271-D932EA537E22}"/>
          </ac:picMkLst>
        </pc:picChg>
        <pc:picChg chg="add del">
          <ac:chgData name="Haley D" userId="67324089c484fa53" providerId="LiveId" clId="{F06AC9D5-D009-4E0D-9B5E-C4FB65584927}" dt="2023-10-14T18:11:34.952" v="109" actId="26606"/>
          <ac:picMkLst>
            <pc:docMk/>
            <pc:sldMk cId="1604442920" sldId="264"/>
            <ac:picMk id="16" creationId="{E67A036B-F109-477D-A092-D947533E27EA}"/>
          </ac:picMkLst>
        </pc:picChg>
      </pc:sldChg>
      <pc:sldChg chg="modSp new del mod">
        <pc:chgData name="Haley D" userId="67324089c484fa53" providerId="LiveId" clId="{F06AC9D5-D009-4E0D-9B5E-C4FB65584927}" dt="2023-10-14T18:14:25.328" v="257" actId="2696"/>
        <pc:sldMkLst>
          <pc:docMk/>
          <pc:sldMk cId="667656001" sldId="265"/>
        </pc:sldMkLst>
        <pc:spChg chg="mod">
          <ac:chgData name="Haley D" userId="67324089c484fa53" providerId="LiveId" clId="{F06AC9D5-D009-4E0D-9B5E-C4FB65584927}" dt="2023-10-14T18:13:58.201" v="254" actId="20577"/>
          <ac:spMkLst>
            <pc:docMk/>
            <pc:sldMk cId="667656001" sldId="265"/>
            <ac:spMk id="2" creationId="{988076FC-0DE8-B2B7-3ABA-EC77FFCCC91A}"/>
          </ac:spMkLst>
        </pc:spChg>
      </pc:sldChg>
      <pc:sldChg chg="delSp modSp add mod setBg delDesignElem">
        <pc:chgData name="Haley D" userId="67324089c484fa53" providerId="LiveId" clId="{F06AC9D5-D009-4E0D-9B5E-C4FB65584927}" dt="2023-10-17T02:16:28.812" v="5237" actId="27636"/>
        <pc:sldMkLst>
          <pc:docMk/>
          <pc:sldMk cId="2674024883" sldId="266"/>
        </pc:sldMkLst>
        <pc:spChg chg="mod">
          <ac:chgData name="Haley D" userId="67324089c484fa53" providerId="LiveId" clId="{F06AC9D5-D009-4E0D-9B5E-C4FB65584927}" dt="2023-10-14T18:15:15.592" v="344" actId="1076"/>
          <ac:spMkLst>
            <pc:docMk/>
            <pc:sldMk cId="2674024883" sldId="266"/>
            <ac:spMk id="2" creationId="{F1D1F999-A791-2359-989D-A2E54E831CCE}"/>
          </ac:spMkLst>
        </pc:spChg>
        <pc:spChg chg="mod">
          <ac:chgData name="Haley D" userId="67324089c484fa53" providerId="LiveId" clId="{F06AC9D5-D009-4E0D-9B5E-C4FB65584927}" dt="2023-10-17T02:16:28.812" v="5237" actId="27636"/>
          <ac:spMkLst>
            <pc:docMk/>
            <pc:sldMk cId="2674024883" sldId="266"/>
            <ac:spMk id="3" creationId="{B1146509-A525-C2CC-46FB-985A5261C5BE}"/>
          </ac:spMkLst>
        </pc:spChg>
        <pc:spChg chg="del mod">
          <ac:chgData name="Haley D" userId="67324089c484fa53" providerId="LiveId" clId="{F06AC9D5-D009-4E0D-9B5E-C4FB65584927}" dt="2023-10-14T18:14:35.154" v="259" actId="21"/>
          <ac:spMkLst>
            <pc:docMk/>
            <pc:sldMk cId="2674024883" sldId="266"/>
            <ac:spMk id="7" creationId="{F58AFDBD-F74C-9459-43C2-D7347A3FAEE0}"/>
          </ac:spMkLst>
        </pc:spChg>
        <pc:picChg chg="del">
          <ac:chgData name="Haley D" userId="67324089c484fa53" providerId="LiveId" clId="{F06AC9D5-D009-4E0D-9B5E-C4FB65584927}" dt="2023-10-14T18:14:20.557" v="256"/>
          <ac:picMkLst>
            <pc:docMk/>
            <pc:sldMk cId="2674024883" sldId="266"/>
            <ac:picMk id="13" creationId="{2BFB581C-2142-4222-9A3B-905AD6C0953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B8278A-36DA-4BE7-966E-DD5265579BBC}"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42D0A-CBDA-47B6-9EAC-91CC0D789A21}" type="slidenum">
              <a:rPr lang="en-US" smtClean="0"/>
              <a:t>‹#›</a:t>
            </a:fld>
            <a:endParaRPr lang="en-US"/>
          </a:p>
        </p:txBody>
      </p:sp>
    </p:spTree>
    <p:extLst>
      <p:ext uri="{BB962C8B-B14F-4D97-AF65-F5344CB8AC3E}">
        <p14:creationId xmlns:p14="http://schemas.microsoft.com/office/powerpoint/2010/main" val="882231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B8278A-36DA-4BE7-966E-DD5265579BBC}"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42D0A-CBDA-47B6-9EAC-91CC0D789A21}" type="slidenum">
              <a:rPr lang="en-US" smtClean="0"/>
              <a:t>‹#›</a:t>
            </a:fld>
            <a:endParaRPr lang="en-US"/>
          </a:p>
        </p:txBody>
      </p:sp>
    </p:spTree>
    <p:extLst>
      <p:ext uri="{BB962C8B-B14F-4D97-AF65-F5344CB8AC3E}">
        <p14:creationId xmlns:p14="http://schemas.microsoft.com/office/powerpoint/2010/main" val="400307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B8278A-36DA-4BE7-966E-DD5265579BBC}"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42D0A-CBDA-47B6-9EAC-91CC0D789A21}" type="slidenum">
              <a:rPr lang="en-US" smtClean="0"/>
              <a:t>‹#›</a:t>
            </a:fld>
            <a:endParaRPr lang="en-US"/>
          </a:p>
        </p:txBody>
      </p:sp>
    </p:spTree>
    <p:extLst>
      <p:ext uri="{BB962C8B-B14F-4D97-AF65-F5344CB8AC3E}">
        <p14:creationId xmlns:p14="http://schemas.microsoft.com/office/powerpoint/2010/main" val="249725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B8278A-36DA-4BE7-966E-DD5265579BBC}"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42D0A-CBDA-47B6-9EAC-91CC0D789A2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1924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B8278A-36DA-4BE7-966E-DD5265579BBC}"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42D0A-CBDA-47B6-9EAC-91CC0D789A21}" type="slidenum">
              <a:rPr lang="en-US" smtClean="0"/>
              <a:t>‹#›</a:t>
            </a:fld>
            <a:endParaRPr lang="en-US"/>
          </a:p>
        </p:txBody>
      </p:sp>
    </p:spTree>
    <p:extLst>
      <p:ext uri="{BB962C8B-B14F-4D97-AF65-F5344CB8AC3E}">
        <p14:creationId xmlns:p14="http://schemas.microsoft.com/office/powerpoint/2010/main" val="1231491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B8278A-36DA-4BE7-966E-DD5265579BBC}"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B42D0A-CBDA-47B6-9EAC-91CC0D789A21}" type="slidenum">
              <a:rPr lang="en-US" smtClean="0"/>
              <a:t>‹#›</a:t>
            </a:fld>
            <a:endParaRPr lang="en-US"/>
          </a:p>
        </p:txBody>
      </p:sp>
    </p:spTree>
    <p:extLst>
      <p:ext uri="{BB962C8B-B14F-4D97-AF65-F5344CB8AC3E}">
        <p14:creationId xmlns:p14="http://schemas.microsoft.com/office/powerpoint/2010/main" val="2594216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B8278A-36DA-4BE7-966E-DD5265579BBC}"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B42D0A-CBDA-47B6-9EAC-91CC0D789A21}" type="slidenum">
              <a:rPr lang="en-US" smtClean="0"/>
              <a:t>‹#›</a:t>
            </a:fld>
            <a:endParaRPr lang="en-US"/>
          </a:p>
        </p:txBody>
      </p:sp>
    </p:spTree>
    <p:extLst>
      <p:ext uri="{BB962C8B-B14F-4D97-AF65-F5344CB8AC3E}">
        <p14:creationId xmlns:p14="http://schemas.microsoft.com/office/powerpoint/2010/main" val="694284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8278A-36DA-4BE7-966E-DD5265579BBC}"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42D0A-CBDA-47B6-9EAC-91CC0D789A21}" type="slidenum">
              <a:rPr lang="en-US" smtClean="0"/>
              <a:t>‹#›</a:t>
            </a:fld>
            <a:endParaRPr lang="en-US"/>
          </a:p>
        </p:txBody>
      </p:sp>
    </p:spTree>
    <p:extLst>
      <p:ext uri="{BB962C8B-B14F-4D97-AF65-F5344CB8AC3E}">
        <p14:creationId xmlns:p14="http://schemas.microsoft.com/office/powerpoint/2010/main" val="2525181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8278A-36DA-4BE7-966E-DD5265579BBC}"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42D0A-CBDA-47B6-9EAC-91CC0D789A21}" type="slidenum">
              <a:rPr lang="en-US" smtClean="0"/>
              <a:t>‹#›</a:t>
            </a:fld>
            <a:endParaRPr lang="en-US"/>
          </a:p>
        </p:txBody>
      </p:sp>
    </p:spTree>
    <p:extLst>
      <p:ext uri="{BB962C8B-B14F-4D97-AF65-F5344CB8AC3E}">
        <p14:creationId xmlns:p14="http://schemas.microsoft.com/office/powerpoint/2010/main" val="1400685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8278A-36DA-4BE7-966E-DD5265579BBC}"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42D0A-CBDA-47B6-9EAC-91CC0D789A21}" type="slidenum">
              <a:rPr lang="en-US" smtClean="0"/>
              <a:t>‹#›</a:t>
            </a:fld>
            <a:endParaRPr lang="en-US"/>
          </a:p>
        </p:txBody>
      </p:sp>
    </p:spTree>
    <p:extLst>
      <p:ext uri="{BB962C8B-B14F-4D97-AF65-F5344CB8AC3E}">
        <p14:creationId xmlns:p14="http://schemas.microsoft.com/office/powerpoint/2010/main" val="72699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B8278A-36DA-4BE7-966E-DD5265579BBC}"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42D0A-CBDA-47B6-9EAC-91CC0D789A21}" type="slidenum">
              <a:rPr lang="en-US" smtClean="0"/>
              <a:t>‹#›</a:t>
            </a:fld>
            <a:endParaRPr lang="en-US"/>
          </a:p>
        </p:txBody>
      </p:sp>
    </p:spTree>
    <p:extLst>
      <p:ext uri="{BB962C8B-B14F-4D97-AF65-F5344CB8AC3E}">
        <p14:creationId xmlns:p14="http://schemas.microsoft.com/office/powerpoint/2010/main" val="3306815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B8278A-36DA-4BE7-966E-DD5265579BBC}"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42D0A-CBDA-47B6-9EAC-91CC0D789A21}" type="slidenum">
              <a:rPr lang="en-US" smtClean="0"/>
              <a:t>‹#›</a:t>
            </a:fld>
            <a:endParaRPr lang="en-US"/>
          </a:p>
        </p:txBody>
      </p:sp>
    </p:spTree>
    <p:extLst>
      <p:ext uri="{BB962C8B-B14F-4D97-AF65-F5344CB8AC3E}">
        <p14:creationId xmlns:p14="http://schemas.microsoft.com/office/powerpoint/2010/main" val="417096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B8278A-36DA-4BE7-966E-DD5265579BBC}" type="datetimeFigureOut">
              <a:rPr lang="en-US" smtClean="0"/>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B42D0A-CBDA-47B6-9EAC-91CC0D789A21}" type="slidenum">
              <a:rPr lang="en-US" smtClean="0"/>
              <a:t>‹#›</a:t>
            </a:fld>
            <a:endParaRPr lang="en-US"/>
          </a:p>
        </p:txBody>
      </p:sp>
    </p:spTree>
    <p:extLst>
      <p:ext uri="{BB962C8B-B14F-4D97-AF65-F5344CB8AC3E}">
        <p14:creationId xmlns:p14="http://schemas.microsoft.com/office/powerpoint/2010/main" val="2802562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B8278A-36DA-4BE7-966E-DD5265579BBC}"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B42D0A-CBDA-47B6-9EAC-91CC0D789A21}" type="slidenum">
              <a:rPr lang="en-US" smtClean="0"/>
              <a:t>‹#›</a:t>
            </a:fld>
            <a:endParaRPr lang="en-US"/>
          </a:p>
        </p:txBody>
      </p:sp>
    </p:spTree>
    <p:extLst>
      <p:ext uri="{BB962C8B-B14F-4D97-AF65-F5344CB8AC3E}">
        <p14:creationId xmlns:p14="http://schemas.microsoft.com/office/powerpoint/2010/main" val="2972280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B8278A-36DA-4BE7-966E-DD5265579BBC}" type="datetimeFigureOut">
              <a:rPr lang="en-US" smtClean="0"/>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B42D0A-CBDA-47B6-9EAC-91CC0D789A21}" type="slidenum">
              <a:rPr lang="en-US" smtClean="0"/>
              <a:t>‹#›</a:t>
            </a:fld>
            <a:endParaRPr lang="en-US"/>
          </a:p>
        </p:txBody>
      </p:sp>
    </p:spTree>
    <p:extLst>
      <p:ext uri="{BB962C8B-B14F-4D97-AF65-F5344CB8AC3E}">
        <p14:creationId xmlns:p14="http://schemas.microsoft.com/office/powerpoint/2010/main" val="73629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B8278A-36DA-4BE7-966E-DD5265579BBC}"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42D0A-CBDA-47B6-9EAC-91CC0D789A21}" type="slidenum">
              <a:rPr lang="en-US" smtClean="0"/>
              <a:t>‹#›</a:t>
            </a:fld>
            <a:endParaRPr lang="en-US"/>
          </a:p>
        </p:txBody>
      </p:sp>
    </p:spTree>
    <p:extLst>
      <p:ext uri="{BB962C8B-B14F-4D97-AF65-F5344CB8AC3E}">
        <p14:creationId xmlns:p14="http://schemas.microsoft.com/office/powerpoint/2010/main" val="379054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B8278A-36DA-4BE7-966E-DD5265579BBC}"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42D0A-CBDA-47B6-9EAC-91CC0D789A21}" type="slidenum">
              <a:rPr lang="en-US" smtClean="0"/>
              <a:t>‹#›</a:t>
            </a:fld>
            <a:endParaRPr lang="en-US"/>
          </a:p>
        </p:txBody>
      </p:sp>
    </p:spTree>
    <p:extLst>
      <p:ext uri="{BB962C8B-B14F-4D97-AF65-F5344CB8AC3E}">
        <p14:creationId xmlns:p14="http://schemas.microsoft.com/office/powerpoint/2010/main" val="614550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8B8278A-36DA-4BE7-966E-DD5265579BBC}" type="datetimeFigureOut">
              <a:rPr lang="en-US" smtClean="0"/>
              <a:t>10/16/2023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DB42D0A-CBDA-47B6-9EAC-91CC0D789A21}" type="slidenum">
              <a:rPr lang="en-US" smtClean="0"/>
              <a:t>‹#›</a:t>
            </a:fld>
            <a:endParaRPr lang="en-US"/>
          </a:p>
        </p:txBody>
      </p:sp>
    </p:spTree>
    <p:extLst>
      <p:ext uri="{BB962C8B-B14F-4D97-AF65-F5344CB8AC3E}">
        <p14:creationId xmlns:p14="http://schemas.microsoft.com/office/powerpoint/2010/main" val="25391346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app/profile/haley.bustle/vizzes"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6" name="Picture 5" descr="A film reel on a black surface&#10;&#10;Description automatically generated">
            <a:extLst>
              <a:ext uri="{FF2B5EF4-FFF2-40B4-BE49-F238E27FC236}">
                <a16:creationId xmlns:a16="http://schemas.microsoft.com/office/drawing/2014/main" id="{BF8F4AA9-584E-7E4B-523C-11F25BE4ACF7}"/>
              </a:ext>
            </a:extLst>
          </p:cNvPr>
          <p:cNvPicPr>
            <a:picLocks noChangeAspect="1"/>
          </p:cNvPicPr>
          <p:nvPr/>
        </p:nvPicPr>
        <p:blipFill rotWithShape="1">
          <a:blip r:embed="rId3">
            <a:extLst>
              <a:ext uri="{28A0092B-C50C-407E-A947-70E740481C1C}">
                <a14:useLocalDpi xmlns:a14="http://schemas.microsoft.com/office/drawing/2010/main" val="0"/>
              </a:ext>
            </a:extLst>
          </a:blip>
          <a:srcRect r="-1" b="13502"/>
          <a:stretch/>
        </p:blipFill>
        <p:spPr>
          <a:xfrm>
            <a:off x="-1" y="1069457"/>
            <a:ext cx="12198915" cy="4460034"/>
          </a:xfrm>
          <a:prstGeom prst="rect">
            <a:avLst/>
          </a:prstGeom>
        </p:spPr>
      </p:pic>
      <p:sp>
        <p:nvSpPr>
          <p:cNvPr id="2" name="Title 1">
            <a:extLst>
              <a:ext uri="{FF2B5EF4-FFF2-40B4-BE49-F238E27FC236}">
                <a16:creationId xmlns:a16="http://schemas.microsoft.com/office/drawing/2014/main" id="{F1D1F999-A791-2359-989D-A2E54E831CCE}"/>
              </a:ext>
            </a:extLst>
          </p:cNvPr>
          <p:cNvSpPr>
            <a:spLocks noGrp="1"/>
          </p:cNvSpPr>
          <p:nvPr>
            <p:ph type="ctrTitle"/>
          </p:nvPr>
        </p:nvSpPr>
        <p:spPr>
          <a:xfrm>
            <a:off x="158619" y="1466154"/>
            <a:ext cx="6148875" cy="1768422"/>
          </a:xfrm>
        </p:spPr>
        <p:txBody>
          <a:bodyPr>
            <a:noAutofit/>
          </a:bodyPr>
          <a:lstStyle/>
          <a:p>
            <a:r>
              <a:rPr lang="en-US" sz="5500" dirty="0" err="1"/>
              <a:t>Rockbuster</a:t>
            </a:r>
            <a:r>
              <a:rPr lang="en-US" sz="5500" dirty="0"/>
              <a:t> Stealth</a:t>
            </a:r>
          </a:p>
        </p:txBody>
      </p:sp>
      <p:sp>
        <p:nvSpPr>
          <p:cNvPr id="3" name="Subtitle 2">
            <a:extLst>
              <a:ext uri="{FF2B5EF4-FFF2-40B4-BE49-F238E27FC236}">
                <a16:creationId xmlns:a16="http://schemas.microsoft.com/office/drawing/2014/main" id="{B1146509-A525-C2CC-46FB-985A5261C5BE}"/>
              </a:ext>
            </a:extLst>
          </p:cNvPr>
          <p:cNvSpPr>
            <a:spLocks noGrp="1"/>
          </p:cNvSpPr>
          <p:nvPr>
            <p:ph type="subTitle" idx="1"/>
          </p:nvPr>
        </p:nvSpPr>
        <p:spPr>
          <a:xfrm>
            <a:off x="970383" y="3271482"/>
            <a:ext cx="6807895" cy="643813"/>
          </a:xfrm>
        </p:spPr>
        <p:txBody>
          <a:bodyPr>
            <a:normAutofit/>
          </a:bodyPr>
          <a:lstStyle/>
          <a:p>
            <a:r>
              <a:rPr lang="en-US" sz="2000" dirty="0"/>
              <a:t>2020 Market Analysis</a:t>
            </a:r>
            <a:endParaRPr lang="en-US" dirty="0"/>
          </a:p>
        </p:txBody>
      </p:sp>
      <p:pic>
        <p:nvPicPr>
          <p:cNvPr id="13" name="Picture 12">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sp>
        <p:nvSpPr>
          <p:cNvPr id="7" name="TextBox 6">
            <a:extLst>
              <a:ext uri="{FF2B5EF4-FFF2-40B4-BE49-F238E27FC236}">
                <a16:creationId xmlns:a16="http://schemas.microsoft.com/office/drawing/2014/main" id="{F58AFDBD-F74C-9459-43C2-D7347A3FAEE0}"/>
              </a:ext>
            </a:extLst>
          </p:cNvPr>
          <p:cNvSpPr txBox="1"/>
          <p:nvPr/>
        </p:nvSpPr>
        <p:spPr>
          <a:xfrm>
            <a:off x="9032033" y="6229616"/>
            <a:ext cx="3041779" cy="276999"/>
          </a:xfrm>
          <a:prstGeom prst="rect">
            <a:avLst/>
          </a:prstGeom>
          <a:noFill/>
        </p:spPr>
        <p:txBody>
          <a:bodyPr wrap="square" rtlCol="0">
            <a:spAutoFit/>
          </a:bodyPr>
          <a:lstStyle/>
          <a:p>
            <a:r>
              <a:rPr lang="en-US" sz="1200" dirty="0"/>
              <a:t>Haley Bustle, October 2023</a:t>
            </a:r>
          </a:p>
        </p:txBody>
      </p:sp>
    </p:spTree>
    <p:extLst>
      <p:ext uri="{BB962C8B-B14F-4D97-AF65-F5344CB8AC3E}">
        <p14:creationId xmlns:p14="http://schemas.microsoft.com/office/powerpoint/2010/main" val="380937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211F-DE01-794E-7F22-E8AC9C7090A0}"/>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9D310B16-9687-7078-79AC-18CD696DAB4D}"/>
              </a:ext>
            </a:extLst>
          </p:cNvPr>
          <p:cNvSpPr>
            <a:spLocks noGrp="1"/>
          </p:cNvSpPr>
          <p:nvPr>
            <p:ph idx="1"/>
          </p:nvPr>
        </p:nvSpPr>
        <p:spPr/>
        <p:txBody>
          <a:bodyPr>
            <a:normAutofit/>
          </a:bodyPr>
          <a:lstStyle/>
          <a:p>
            <a:pPr>
              <a:buFont typeface="Wingdings" panose="05000000000000000000" pitchFamily="2" charset="2"/>
              <a:buChar char="v"/>
            </a:pPr>
            <a:r>
              <a:rPr lang="en-US" sz="2100" dirty="0" err="1">
                <a:latin typeface="Times New Roman" panose="02020603050405020304" pitchFamily="18" charset="0"/>
                <a:cs typeface="Times New Roman" panose="02020603050405020304" pitchFamily="18" charset="0"/>
              </a:rPr>
              <a:t>Rockbuster</a:t>
            </a:r>
            <a:r>
              <a:rPr lang="en-US" sz="2100" dirty="0">
                <a:latin typeface="Times New Roman" panose="02020603050405020304" pitchFamily="18" charset="0"/>
                <a:cs typeface="Times New Roman" panose="02020603050405020304" pitchFamily="18" charset="0"/>
              </a:rPr>
              <a:t> Stealth LLC is a movie rental company that used to have stores around the world. Facing stiff competition from streaming services such as Netflix and Amazon Prime, the </a:t>
            </a:r>
            <a:r>
              <a:rPr lang="en-US" sz="2100" dirty="0" err="1">
                <a:latin typeface="Times New Roman" panose="02020603050405020304" pitchFamily="18" charset="0"/>
                <a:cs typeface="Times New Roman" panose="02020603050405020304" pitchFamily="18" charset="0"/>
              </a:rPr>
              <a:t>Rockbuster</a:t>
            </a:r>
            <a:r>
              <a:rPr lang="en-US" sz="2100" dirty="0">
                <a:latin typeface="Times New Roman" panose="02020603050405020304" pitchFamily="18" charset="0"/>
                <a:cs typeface="Times New Roman" panose="02020603050405020304" pitchFamily="18" charset="0"/>
              </a:rPr>
              <a:t> Stealth management team is planning to use its existing movie licenses to launch an online video rental service in order to stay competitive. </a:t>
            </a:r>
          </a:p>
          <a:p>
            <a:pPr>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Through our analysis today, we hope to help prepare </a:t>
            </a:r>
            <a:r>
              <a:rPr lang="en-US" sz="2100" dirty="0" err="1">
                <a:latin typeface="Times New Roman" panose="02020603050405020304" pitchFamily="18" charset="0"/>
                <a:cs typeface="Times New Roman" panose="02020603050405020304" pitchFamily="18" charset="0"/>
              </a:rPr>
              <a:t>Rockbuster</a:t>
            </a:r>
            <a:r>
              <a:rPr lang="en-US" sz="2100" dirty="0">
                <a:latin typeface="Times New Roman" panose="02020603050405020304" pitchFamily="18" charset="0"/>
                <a:cs typeface="Times New Roman" panose="02020603050405020304" pitchFamily="18" charset="0"/>
              </a:rPr>
              <a:t> for an online movie rental service by providing the following information:	</a:t>
            </a:r>
          </a:p>
          <a:p>
            <a:pPr lvl="1">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Define customer regions and revenues earned in each country</a:t>
            </a:r>
          </a:p>
          <a:p>
            <a:pPr lvl="1">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Define current film revenues for physical film rentals with current film library</a:t>
            </a:r>
          </a:p>
          <a:p>
            <a:pPr lvl="1">
              <a:buFont typeface="Wingdings" panose="05000000000000000000" pitchFamily="2" charset="2"/>
              <a:buChar char="v"/>
            </a:pPr>
            <a:r>
              <a:rPr lang="en-US" sz="2100" dirty="0">
                <a:latin typeface="Times New Roman" panose="02020603050405020304" pitchFamily="18" charset="0"/>
                <a:cs typeface="Times New Roman" panose="02020603050405020304" pitchFamily="18" charset="0"/>
              </a:rPr>
              <a:t>Define top ten customers &amp; a rewards program</a:t>
            </a:r>
          </a:p>
        </p:txBody>
      </p:sp>
    </p:spTree>
    <p:extLst>
      <p:ext uri="{BB962C8B-B14F-4D97-AF65-F5344CB8AC3E}">
        <p14:creationId xmlns:p14="http://schemas.microsoft.com/office/powerpoint/2010/main" val="4012607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91318-EC59-8696-334D-01CA575D8103}"/>
              </a:ext>
            </a:extLst>
          </p:cNvPr>
          <p:cNvSpPr>
            <a:spLocks noGrp="1"/>
          </p:cNvSpPr>
          <p:nvPr>
            <p:ph type="title"/>
          </p:nvPr>
        </p:nvSpPr>
        <p:spPr>
          <a:xfrm>
            <a:off x="919119" y="0"/>
            <a:ext cx="10353762" cy="970450"/>
          </a:xfrm>
        </p:spPr>
        <p:txBody>
          <a:bodyPr/>
          <a:lstStyle/>
          <a:p>
            <a:r>
              <a:rPr lang="en-US" dirty="0"/>
              <a:t>Film Revenue by Title</a:t>
            </a:r>
          </a:p>
        </p:txBody>
      </p:sp>
      <p:pic>
        <p:nvPicPr>
          <p:cNvPr id="21" name="Content Placeholder 20" descr="A graph with orange lines&#10;&#10;Description automatically generated">
            <a:extLst>
              <a:ext uri="{FF2B5EF4-FFF2-40B4-BE49-F238E27FC236}">
                <a16:creationId xmlns:a16="http://schemas.microsoft.com/office/drawing/2014/main" id="{3E8E0B12-FF2B-86F8-67C4-90B1E955F5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30" y="970450"/>
            <a:ext cx="5956870" cy="2733686"/>
          </a:xfrm>
          <a:noFill/>
        </p:spPr>
      </p:pic>
      <p:sp>
        <p:nvSpPr>
          <p:cNvPr id="3" name="TextBox 2">
            <a:extLst>
              <a:ext uri="{FF2B5EF4-FFF2-40B4-BE49-F238E27FC236}">
                <a16:creationId xmlns:a16="http://schemas.microsoft.com/office/drawing/2014/main" id="{7149EC74-28A5-8CCD-E532-D8106ED64495}"/>
              </a:ext>
            </a:extLst>
          </p:cNvPr>
          <p:cNvSpPr txBox="1"/>
          <p:nvPr/>
        </p:nvSpPr>
        <p:spPr>
          <a:xfrm>
            <a:off x="6235130" y="1188721"/>
            <a:ext cx="5956870" cy="2246769"/>
          </a:xfrm>
          <a:prstGeom prst="rect">
            <a:avLst/>
          </a:prstGeom>
          <a:noFill/>
        </p:spPr>
        <p:txBody>
          <a:bodyPr wrap="square" rtlCol="0">
            <a:sp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Top 10 earning films gross an average of $189.04 per title, with the highest earning $215.75 total.</a:t>
            </a:r>
          </a:p>
          <a:p>
            <a:pPr marL="342900" indent="-34290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Bottom 10 earning films gross an average of $6.74 per title, with the lowest earning just $5.94 total.</a:t>
            </a:r>
          </a:p>
          <a:p>
            <a:pPr marL="342900" indent="-34290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Highest earning rental rate category is $4.99/title</a:t>
            </a:r>
          </a:p>
        </p:txBody>
      </p:sp>
      <p:pic>
        <p:nvPicPr>
          <p:cNvPr id="7" name="Picture 6" descr="A graph with orange and white lines&#10;&#10;Description automatically generated">
            <a:extLst>
              <a:ext uri="{FF2B5EF4-FFF2-40B4-BE49-F238E27FC236}">
                <a16:creationId xmlns:a16="http://schemas.microsoft.com/office/drawing/2014/main" id="{C34646C1-89BA-F9CE-CBAC-76DE7C4C0A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30" y="3704136"/>
            <a:ext cx="5956870" cy="3086100"/>
          </a:xfrm>
          <a:prstGeom prst="rect">
            <a:avLst/>
          </a:prstGeom>
        </p:spPr>
      </p:pic>
      <p:graphicFrame>
        <p:nvGraphicFramePr>
          <p:cNvPr id="8" name="Table 7">
            <a:extLst>
              <a:ext uri="{FF2B5EF4-FFF2-40B4-BE49-F238E27FC236}">
                <a16:creationId xmlns:a16="http://schemas.microsoft.com/office/drawing/2014/main" id="{ADFC2B04-979B-5401-B36E-00375A015E3B}"/>
              </a:ext>
            </a:extLst>
          </p:cNvPr>
          <p:cNvGraphicFramePr>
            <a:graphicFrameLocks noGrp="1"/>
          </p:cNvGraphicFramePr>
          <p:nvPr>
            <p:extLst>
              <p:ext uri="{D42A27DB-BD31-4B8C-83A1-F6EECF244321}">
                <p14:modId xmlns:p14="http://schemas.microsoft.com/office/powerpoint/2010/main" val="2558473781"/>
              </p:ext>
            </p:extLst>
          </p:nvPr>
        </p:nvGraphicFramePr>
        <p:xfrm>
          <a:off x="7361852" y="4103355"/>
          <a:ext cx="3310086" cy="2355426"/>
        </p:xfrm>
        <a:graphic>
          <a:graphicData uri="http://schemas.openxmlformats.org/drawingml/2006/table">
            <a:tbl>
              <a:tblPr firstRow="1" bandRow="1">
                <a:tableStyleId>{F5AB1C69-6EDB-4FF4-983F-18BD219EF322}</a:tableStyleId>
              </a:tblPr>
              <a:tblGrid>
                <a:gridCol w="1655043">
                  <a:extLst>
                    <a:ext uri="{9D8B030D-6E8A-4147-A177-3AD203B41FA5}">
                      <a16:colId xmlns:a16="http://schemas.microsoft.com/office/drawing/2014/main" val="2856473518"/>
                    </a:ext>
                  </a:extLst>
                </a:gridCol>
                <a:gridCol w="1655043">
                  <a:extLst>
                    <a:ext uri="{9D8B030D-6E8A-4147-A177-3AD203B41FA5}">
                      <a16:colId xmlns:a16="http://schemas.microsoft.com/office/drawing/2014/main" val="924045205"/>
                    </a:ext>
                  </a:extLst>
                </a:gridCol>
              </a:tblGrid>
              <a:tr h="424876">
                <a:tc>
                  <a:txBody>
                    <a:bodyPr/>
                    <a:lstStyle/>
                    <a:p>
                      <a:r>
                        <a:rPr lang="en-US" dirty="0"/>
                        <a:t>Rental Rate</a:t>
                      </a:r>
                    </a:p>
                  </a:txBody>
                  <a:tcPr/>
                </a:tc>
                <a:tc>
                  <a:txBody>
                    <a:bodyPr/>
                    <a:lstStyle/>
                    <a:p>
                      <a:r>
                        <a:rPr lang="en-US" dirty="0"/>
                        <a:t>Total Revenue</a:t>
                      </a:r>
                    </a:p>
                  </a:txBody>
                  <a:tcPr/>
                </a:tc>
                <a:extLst>
                  <a:ext uri="{0D108BD9-81ED-4DB2-BD59-A6C34878D82A}">
                    <a16:rowId xmlns:a16="http://schemas.microsoft.com/office/drawing/2014/main" val="2706859887"/>
                  </a:ext>
                </a:extLst>
              </a:tr>
              <a:tr h="518869">
                <a:tc>
                  <a:txBody>
                    <a:bodyPr/>
                    <a:lstStyle/>
                    <a:p>
                      <a:pPr algn="ctr"/>
                      <a:r>
                        <a:rPr lang="en-US" b="0" dirty="0"/>
                        <a:t>$4.99</a:t>
                      </a:r>
                    </a:p>
                  </a:txBody>
                  <a:tcPr/>
                </a:tc>
                <a:tc>
                  <a:txBody>
                    <a:bodyPr/>
                    <a:lstStyle/>
                    <a:p>
                      <a:pPr algn="ctr"/>
                      <a:r>
                        <a:rPr lang="en-US" dirty="0"/>
                        <a:t>$29,944.19</a:t>
                      </a:r>
                    </a:p>
                  </a:txBody>
                  <a:tcPr/>
                </a:tc>
                <a:extLst>
                  <a:ext uri="{0D108BD9-81ED-4DB2-BD59-A6C34878D82A}">
                    <a16:rowId xmlns:a16="http://schemas.microsoft.com/office/drawing/2014/main" val="1463094458"/>
                  </a:ext>
                </a:extLst>
              </a:tr>
              <a:tr h="643983">
                <a:tc>
                  <a:txBody>
                    <a:bodyPr/>
                    <a:lstStyle/>
                    <a:p>
                      <a:pPr algn="ctr"/>
                      <a:r>
                        <a:rPr lang="en-US" dirty="0"/>
                        <a:t>$2.99</a:t>
                      </a:r>
                    </a:p>
                  </a:txBody>
                  <a:tcPr/>
                </a:tc>
                <a:tc>
                  <a:txBody>
                    <a:bodyPr/>
                    <a:lstStyle/>
                    <a:p>
                      <a:pPr algn="ctr"/>
                      <a:r>
                        <a:rPr lang="en-US" dirty="0"/>
                        <a:t>$19,451.27</a:t>
                      </a:r>
                    </a:p>
                  </a:txBody>
                  <a:tcPr/>
                </a:tc>
                <a:extLst>
                  <a:ext uri="{0D108BD9-81ED-4DB2-BD59-A6C34878D82A}">
                    <a16:rowId xmlns:a16="http://schemas.microsoft.com/office/drawing/2014/main" val="3683457952"/>
                  </a:ext>
                </a:extLst>
              </a:tr>
              <a:tr h="767698">
                <a:tc>
                  <a:txBody>
                    <a:bodyPr/>
                    <a:lstStyle/>
                    <a:p>
                      <a:pPr algn="ctr"/>
                      <a:r>
                        <a:rPr lang="en-US" dirty="0"/>
                        <a:t>$0.99</a:t>
                      </a:r>
                    </a:p>
                  </a:txBody>
                  <a:tcPr/>
                </a:tc>
                <a:tc>
                  <a:txBody>
                    <a:bodyPr/>
                    <a:lstStyle/>
                    <a:p>
                      <a:pPr algn="ctr"/>
                      <a:r>
                        <a:rPr lang="en-US" dirty="0"/>
                        <a:t>$11,916.58</a:t>
                      </a:r>
                    </a:p>
                  </a:txBody>
                  <a:tcPr/>
                </a:tc>
                <a:extLst>
                  <a:ext uri="{0D108BD9-81ED-4DB2-BD59-A6C34878D82A}">
                    <a16:rowId xmlns:a16="http://schemas.microsoft.com/office/drawing/2014/main" val="1675031990"/>
                  </a:ext>
                </a:extLst>
              </a:tr>
            </a:tbl>
          </a:graphicData>
        </a:graphic>
      </p:graphicFrame>
    </p:spTree>
    <p:extLst>
      <p:ext uri="{BB962C8B-B14F-4D97-AF65-F5344CB8AC3E}">
        <p14:creationId xmlns:p14="http://schemas.microsoft.com/office/powerpoint/2010/main" val="780644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467B-25CA-DF89-8AF3-82DC20982E9D}"/>
              </a:ext>
            </a:extLst>
          </p:cNvPr>
          <p:cNvSpPr>
            <a:spLocks noGrp="1"/>
          </p:cNvSpPr>
          <p:nvPr>
            <p:ph type="title"/>
          </p:nvPr>
        </p:nvSpPr>
        <p:spPr>
          <a:xfrm>
            <a:off x="3105151" y="167096"/>
            <a:ext cx="6262158" cy="724016"/>
          </a:xfrm>
        </p:spPr>
        <p:txBody>
          <a:bodyPr>
            <a:noAutofit/>
          </a:bodyPr>
          <a:lstStyle/>
          <a:p>
            <a:r>
              <a:rPr lang="en-US" sz="3800" dirty="0"/>
              <a:t>Film Revenue by Genre</a:t>
            </a:r>
          </a:p>
        </p:txBody>
      </p:sp>
      <p:sp>
        <p:nvSpPr>
          <p:cNvPr id="7" name="Text Placeholder 6">
            <a:extLst>
              <a:ext uri="{FF2B5EF4-FFF2-40B4-BE49-F238E27FC236}">
                <a16:creationId xmlns:a16="http://schemas.microsoft.com/office/drawing/2014/main" id="{DBC360D9-A8F2-4D17-243E-A338E72B4A84}"/>
              </a:ext>
            </a:extLst>
          </p:cNvPr>
          <p:cNvSpPr>
            <a:spLocks noGrp="1"/>
          </p:cNvSpPr>
          <p:nvPr>
            <p:ph type="body" sz="half" idx="2"/>
          </p:nvPr>
        </p:nvSpPr>
        <p:spPr>
          <a:xfrm>
            <a:off x="7848600" y="985740"/>
            <a:ext cx="4343400" cy="5624610"/>
          </a:xfrm>
        </p:spPr>
        <p:txBody>
          <a:bodyPr>
            <a:noAutofit/>
          </a:bodyPr>
          <a:lstStyle/>
          <a:p>
            <a:pPr marL="342900" indent="-342900" algn="l">
              <a:buFont typeface="Wingdings" panose="05000000000000000000" pitchFamily="2" charset="2"/>
              <a:buChar char="v"/>
            </a:pPr>
            <a:r>
              <a:rPr lang="en-US" sz="2200" dirty="0">
                <a:effectLst/>
                <a:latin typeface="Times New Roman" panose="02020603050405020304" pitchFamily="18" charset="0"/>
                <a:cs typeface="Times New Roman" panose="02020603050405020304" pitchFamily="18" charset="0"/>
              </a:rPr>
              <a:t>Highest grossing film category is sports: 73 titles for total revenue of $4,892.19</a:t>
            </a:r>
          </a:p>
          <a:p>
            <a:pPr marL="342900" indent="-342900" algn="l">
              <a:buFont typeface="Wingdings" panose="05000000000000000000" pitchFamily="2" charset="2"/>
              <a:buChar char="v"/>
            </a:pPr>
            <a:r>
              <a:rPr lang="en-US" sz="2200" dirty="0">
                <a:effectLst/>
                <a:latin typeface="Times New Roman" panose="02020603050405020304" pitchFamily="18" charset="0"/>
                <a:cs typeface="Times New Roman" panose="02020603050405020304" pitchFamily="18" charset="0"/>
              </a:rPr>
              <a:t>Least grossing category is music: 51 titles for $3,071.52</a:t>
            </a:r>
          </a:p>
          <a:p>
            <a:pPr marL="342900" indent="-342900" algn="l">
              <a:buFont typeface="Wingdings" panose="05000000000000000000" pitchFamily="2" charset="2"/>
              <a:buChar char="v"/>
            </a:pPr>
            <a:r>
              <a:rPr lang="en-US" sz="2200" dirty="0">
                <a:effectLst/>
                <a:latin typeface="Times New Roman" panose="02020603050405020304" pitchFamily="18" charset="0"/>
                <a:cs typeface="Times New Roman" panose="02020603050405020304" pitchFamily="18" charset="0"/>
              </a:rPr>
              <a:t>Outlier film category: Thriller has 1 title and $47.89 in total revenue</a:t>
            </a:r>
          </a:p>
          <a:p>
            <a:pPr marL="342900" indent="-342900" algn="l">
              <a:buFont typeface="Wingdings" panose="05000000000000000000" pitchFamily="2" charset="2"/>
              <a:buChar char="v"/>
            </a:pPr>
            <a:r>
              <a:rPr lang="en-US" sz="2200" dirty="0">
                <a:effectLst/>
                <a:latin typeface="Times New Roman" panose="02020603050405020304" pitchFamily="18" charset="0"/>
                <a:cs typeface="Times New Roman" panose="02020603050405020304" pitchFamily="18" charset="0"/>
              </a:rPr>
              <a:t>Can confidently conclude that higher quantity of film titles does not always translate to higher revenue</a:t>
            </a:r>
          </a:p>
        </p:txBody>
      </p:sp>
      <p:pic>
        <p:nvPicPr>
          <p:cNvPr id="9" name="Picture 8" descr="A graph of a number of columns&#10;&#10;Description automatically generated with medium confidence">
            <a:extLst>
              <a:ext uri="{FF2B5EF4-FFF2-40B4-BE49-F238E27FC236}">
                <a16:creationId xmlns:a16="http://schemas.microsoft.com/office/drawing/2014/main" id="{D304FC46-C779-D743-5492-2FA4F2CD9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939" y="985740"/>
            <a:ext cx="7601661" cy="5705164"/>
          </a:xfrm>
          <a:prstGeom prst="rect">
            <a:avLst/>
          </a:prstGeom>
        </p:spPr>
      </p:pic>
    </p:spTree>
    <p:extLst>
      <p:ext uri="{BB962C8B-B14F-4D97-AF65-F5344CB8AC3E}">
        <p14:creationId xmlns:p14="http://schemas.microsoft.com/office/powerpoint/2010/main" val="216637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7F9D-75B4-A41B-1BC4-97A8AA6C1611}"/>
              </a:ext>
            </a:extLst>
          </p:cNvPr>
          <p:cNvSpPr>
            <a:spLocks noGrp="1"/>
          </p:cNvSpPr>
          <p:nvPr>
            <p:ph type="title"/>
          </p:nvPr>
        </p:nvSpPr>
        <p:spPr>
          <a:xfrm>
            <a:off x="847120" y="161925"/>
            <a:ext cx="10353762" cy="970450"/>
          </a:xfrm>
        </p:spPr>
        <p:txBody>
          <a:bodyPr/>
          <a:lstStyle/>
          <a:p>
            <a:r>
              <a:rPr lang="en-US" dirty="0" err="1"/>
              <a:t>Rockbuster</a:t>
            </a:r>
            <a:r>
              <a:rPr lang="en-US" dirty="0"/>
              <a:t> Global Customer Base</a:t>
            </a:r>
          </a:p>
        </p:txBody>
      </p:sp>
      <p:pic>
        <p:nvPicPr>
          <p:cNvPr id="15" name="Content Placeholder 14" descr="A map of the world&#10;&#10;Description automatically generated">
            <a:extLst>
              <a:ext uri="{FF2B5EF4-FFF2-40B4-BE49-F238E27FC236}">
                <a16:creationId xmlns:a16="http://schemas.microsoft.com/office/drawing/2014/main" id="{965A7022-15E2-12D2-9B46-872646B388B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092" t="7097" r="28197" b="949"/>
          <a:stretch/>
        </p:blipFill>
        <p:spPr>
          <a:xfrm>
            <a:off x="301557" y="1132375"/>
            <a:ext cx="7312223" cy="5452739"/>
          </a:xfrm>
        </p:spPr>
      </p:pic>
      <p:sp>
        <p:nvSpPr>
          <p:cNvPr id="4" name="TextBox 3">
            <a:extLst>
              <a:ext uri="{FF2B5EF4-FFF2-40B4-BE49-F238E27FC236}">
                <a16:creationId xmlns:a16="http://schemas.microsoft.com/office/drawing/2014/main" id="{DE72353D-F112-B38F-C685-1FDEB96DF02D}"/>
              </a:ext>
            </a:extLst>
          </p:cNvPr>
          <p:cNvSpPr txBox="1"/>
          <p:nvPr/>
        </p:nvSpPr>
        <p:spPr>
          <a:xfrm>
            <a:off x="7804539" y="1328317"/>
            <a:ext cx="4180115" cy="4832092"/>
          </a:xfrm>
          <a:prstGeom prst="rect">
            <a:avLst/>
          </a:prstGeom>
          <a:noFill/>
        </p:spPr>
        <p:txBody>
          <a:bodyPr wrap="square" rtlCol="0">
            <a:spAutoFit/>
          </a:bodyPr>
          <a:lstStyle/>
          <a:p>
            <a:pPr marL="342900" indent="-3429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600 customers worldwide with the top five countries having an average of at least thirty customers</a:t>
            </a:r>
          </a:p>
          <a:p>
            <a:pPr marL="342900" indent="-342900">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Largest customer base is Asia and (with largest population reach)</a:t>
            </a:r>
          </a:p>
          <a:p>
            <a:pPr marL="342900" indent="-342900">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Second largest customer base is United States &amp; India</a:t>
            </a:r>
          </a:p>
          <a:p>
            <a:pPr marL="342900" indent="-342900">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Smallest customer base in South America, Africa, and Europe</a:t>
            </a:r>
          </a:p>
        </p:txBody>
      </p:sp>
    </p:spTree>
    <p:extLst>
      <p:ext uri="{BB962C8B-B14F-4D97-AF65-F5344CB8AC3E}">
        <p14:creationId xmlns:p14="http://schemas.microsoft.com/office/powerpoint/2010/main" val="309549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10BF-D29A-4148-4716-C02C3EACEEE6}"/>
              </a:ext>
            </a:extLst>
          </p:cNvPr>
          <p:cNvSpPr>
            <a:spLocks noGrp="1"/>
          </p:cNvSpPr>
          <p:nvPr>
            <p:ph type="title"/>
          </p:nvPr>
        </p:nvSpPr>
        <p:spPr>
          <a:xfrm>
            <a:off x="913795" y="429821"/>
            <a:ext cx="10353762" cy="970450"/>
          </a:xfrm>
        </p:spPr>
        <p:txBody>
          <a:bodyPr/>
          <a:lstStyle/>
          <a:p>
            <a:r>
              <a:rPr lang="en-US" dirty="0"/>
              <a:t>Revenue by Country</a:t>
            </a:r>
          </a:p>
        </p:txBody>
      </p:sp>
      <p:pic>
        <p:nvPicPr>
          <p:cNvPr id="5" name="Content Placeholder 4" descr="A close-up of a logo&#10;&#10;Description automatically generated">
            <a:extLst>
              <a:ext uri="{FF2B5EF4-FFF2-40B4-BE49-F238E27FC236}">
                <a16:creationId xmlns:a16="http://schemas.microsoft.com/office/drawing/2014/main" id="{0CC375FE-8FB5-5DBA-ED36-B7C00D7936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355" y="3703403"/>
            <a:ext cx="11724642" cy="2893340"/>
          </a:xfrm>
        </p:spPr>
      </p:pic>
      <p:sp>
        <p:nvSpPr>
          <p:cNvPr id="3" name="TextBox 2">
            <a:extLst>
              <a:ext uri="{FF2B5EF4-FFF2-40B4-BE49-F238E27FC236}">
                <a16:creationId xmlns:a16="http://schemas.microsoft.com/office/drawing/2014/main" id="{1E1F9EC6-5082-6D27-2F9B-D7521B156338}"/>
              </a:ext>
            </a:extLst>
          </p:cNvPr>
          <p:cNvSpPr txBox="1"/>
          <p:nvPr/>
        </p:nvSpPr>
        <p:spPr>
          <a:xfrm>
            <a:off x="559837" y="1674674"/>
            <a:ext cx="4254759"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Top five countries by revenue are: </a:t>
            </a:r>
          </a:p>
          <a:p>
            <a:pPr lvl="1"/>
            <a:r>
              <a:rPr lang="en-US" sz="2000" dirty="0">
                <a:latin typeface="Times New Roman" panose="02020603050405020304" pitchFamily="18" charset="0"/>
                <a:cs typeface="Times New Roman" panose="02020603050405020304" pitchFamily="18" charset="0"/>
              </a:rPr>
              <a:t>1) India, $6,034</a:t>
            </a:r>
          </a:p>
          <a:p>
            <a:pPr lvl="1"/>
            <a:r>
              <a:rPr lang="en-US" sz="2000" dirty="0">
                <a:latin typeface="Times New Roman" panose="02020603050405020304" pitchFamily="18" charset="0"/>
                <a:cs typeface="Times New Roman" panose="02020603050405020304" pitchFamily="18" charset="0"/>
              </a:rPr>
              <a:t>2) China, $5,251.03</a:t>
            </a:r>
          </a:p>
          <a:p>
            <a:pPr lvl="1"/>
            <a:r>
              <a:rPr lang="en-US" sz="2000" dirty="0">
                <a:latin typeface="Times New Roman" panose="02020603050405020304" pitchFamily="18" charset="0"/>
                <a:cs typeface="Times New Roman" panose="02020603050405020304" pitchFamily="18" charset="0"/>
              </a:rPr>
              <a:t>3) United States, $3,685.31</a:t>
            </a:r>
          </a:p>
          <a:p>
            <a:pPr lvl="1"/>
            <a:r>
              <a:rPr lang="en-US" sz="2000" dirty="0">
                <a:latin typeface="Times New Roman" panose="02020603050405020304" pitchFamily="18" charset="0"/>
                <a:cs typeface="Times New Roman" panose="02020603050405020304" pitchFamily="18" charset="0"/>
              </a:rPr>
              <a:t>4) Japan, $3,122.51</a:t>
            </a:r>
          </a:p>
          <a:p>
            <a:pPr lvl="1"/>
            <a:r>
              <a:rPr lang="en-US" sz="2000" dirty="0">
                <a:latin typeface="Times New Roman" panose="02020603050405020304" pitchFamily="18" charset="0"/>
                <a:cs typeface="Times New Roman" panose="02020603050405020304" pitchFamily="18" charset="0"/>
              </a:rPr>
              <a:t>5) Mexico, $2,984.82</a:t>
            </a:r>
          </a:p>
        </p:txBody>
      </p:sp>
      <p:sp>
        <p:nvSpPr>
          <p:cNvPr id="4" name="TextBox 3">
            <a:extLst>
              <a:ext uri="{FF2B5EF4-FFF2-40B4-BE49-F238E27FC236}">
                <a16:creationId xmlns:a16="http://schemas.microsoft.com/office/drawing/2014/main" id="{A47348D5-06E6-CECF-C243-17F13878808D}"/>
              </a:ext>
            </a:extLst>
          </p:cNvPr>
          <p:cNvSpPr txBox="1"/>
          <p:nvPr/>
        </p:nvSpPr>
        <p:spPr>
          <a:xfrm>
            <a:off x="6624735" y="1674674"/>
            <a:ext cx="3909527"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Customers within top five countries:</a:t>
            </a:r>
          </a:p>
          <a:p>
            <a:r>
              <a:rPr lang="en-US" sz="2000" dirty="0">
                <a:latin typeface="Times New Roman" panose="02020603050405020304" pitchFamily="18" charset="0"/>
                <a:cs typeface="Times New Roman" panose="02020603050405020304" pitchFamily="18" charset="0"/>
              </a:rPr>
              <a:t>	1) India, 60</a:t>
            </a:r>
          </a:p>
          <a:p>
            <a:r>
              <a:rPr lang="en-US" sz="2000" dirty="0">
                <a:latin typeface="Times New Roman" panose="02020603050405020304" pitchFamily="18" charset="0"/>
                <a:cs typeface="Times New Roman" panose="02020603050405020304" pitchFamily="18" charset="0"/>
              </a:rPr>
              <a:t>	2) China, 53</a:t>
            </a:r>
          </a:p>
          <a:p>
            <a:r>
              <a:rPr lang="en-US" sz="2000" dirty="0">
                <a:latin typeface="Times New Roman" panose="02020603050405020304" pitchFamily="18" charset="0"/>
                <a:cs typeface="Times New Roman" panose="02020603050405020304" pitchFamily="18" charset="0"/>
              </a:rPr>
              <a:t>	3) United States, 36</a:t>
            </a:r>
          </a:p>
          <a:p>
            <a:r>
              <a:rPr lang="en-US" sz="2000" dirty="0">
                <a:latin typeface="Times New Roman" panose="02020603050405020304" pitchFamily="18" charset="0"/>
                <a:cs typeface="Times New Roman" panose="02020603050405020304" pitchFamily="18" charset="0"/>
              </a:rPr>
              <a:t>	4) Japan, 31</a:t>
            </a:r>
          </a:p>
          <a:p>
            <a:r>
              <a:rPr lang="en-US" sz="2000" dirty="0">
                <a:latin typeface="Times New Roman" panose="02020603050405020304" pitchFamily="18" charset="0"/>
                <a:cs typeface="Times New Roman" panose="02020603050405020304" pitchFamily="18" charset="0"/>
              </a:rPr>
              <a:t>	5) Mexico, 30</a:t>
            </a:r>
          </a:p>
        </p:txBody>
      </p:sp>
    </p:spTree>
    <p:extLst>
      <p:ext uri="{BB962C8B-B14F-4D97-AF65-F5344CB8AC3E}">
        <p14:creationId xmlns:p14="http://schemas.microsoft.com/office/powerpoint/2010/main" val="49016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2DFA-9A4B-DF54-8BCF-46E21B0F8156}"/>
              </a:ext>
            </a:extLst>
          </p:cNvPr>
          <p:cNvSpPr>
            <a:spLocks noGrp="1"/>
          </p:cNvSpPr>
          <p:nvPr>
            <p:ph type="title"/>
          </p:nvPr>
        </p:nvSpPr>
        <p:spPr/>
        <p:txBody>
          <a:bodyPr/>
          <a:lstStyle/>
          <a:p>
            <a:r>
              <a:rPr lang="en-US" dirty="0"/>
              <a:t>Lifetime Customers</a:t>
            </a:r>
          </a:p>
        </p:txBody>
      </p:sp>
      <p:graphicFrame>
        <p:nvGraphicFramePr>
          <p:cNvPr id="4" name="Content Placeholder 3">
            <a:extLst>
              <a:ext uri="{FF2B5EF4-FFF2-40B4-BE49-F238E27FC236}">
                <a16:creationId xmlns:a16="http://schemas.microsoft.com/office/drawing/2014/main" id="{282BE63C-2CC8-F3FF-A4AA-59476405C90C}"/>
              </a:ext>
            </a:extLst>
          </p:cNvPr>
          <p:cNvGraphicFramePr>
            <a:graphicFrameLocks noGrp="1"/>
          </p:cNvGraphicFramePr>
          <p:nvPr>
            <p:ph idx="1"/>
            <p:extLst>
              <p:ext uri="{D42A27DB-BD31-4B8C-83A1-F6EECF244321}">
                <p14:modId xmlns:p14="http://schemas.microsoft.com/office/powerpoint/2010/main" val="3357848238"/>
              </p:ext>
            </p:extLst>
          </p:nvPr>
        </p:nvGraphicFramePr>
        <p:xfrm>
          <a:off x="914400" y="1731962"/>
          <a:ext cx="6130212" cy="4664712"/>
        </p:xfrm>
        <a:graphic>
          <a:graphicData uri="http://schemas.openxmlformats.org/drawingml/2006/table">
            <a:tbl>
              <a:tblPr firstRow="1" bandRow="1">
                <a:tableStyleId>{F5AB1C69-6EDB-4FF4-983F-18BD219EF322}</a:tableStyleId>
              </a:tblPr>
              <a:tblGrid>
                <a:gridCol w="1532553">
                  <a:extLst>
                    <a:ext uri="{9D8B030D-6E8A-4147-A177-3AD203B41FA5}">
                      <a16:colId xmlns:a16="http://schemas.microsoft.com/office/drawing/2014/main" val="859915491"/>
                    </a:ext>
                  </a:extLst>
                </a:gridCol>
                <a:gridCol w="1532553">
                  <a:extLst>
                    <a:ext uri="{9D8B030D-6E8A-4147-A177-3AD203B41FA5}">
                      <a16:colId xmlns:a16="http://schemas.microsoft.com/office/drawing/2014/main" val="2436394157"/>
                    </a:ext>
                  </a:extLst>
                </a:gridCol>
                <a:gridCol w="1532553">
                  <a:extLst>
                    <a:ext uri="{9D8B030D-6E8A-4147-A177-3AD203B41FA5}">
                      <a16:colId xmlns:a16="http://schemas.microsoft.com/office/drawing/2014/main" val="4008410586"/>
                    </a:ext>
                  </a:extLst>
                </a:gridCol>
                <a:gridCol w="1532553">
                  <a:extLst>
                    <a:ext uri="{9D8B030D-6E8A-4147-A177-3AD203B41FA5}">
                      <a16:colId xmlns:a16="http://schemas.microsoft.com/office/drawing/2014/main" val="3743541548"/>
                    </a:ext>
                  </a:extLst>
                </a:gridCol>
              </a:tblGrid>
              <a:tr h="498054">
                <a:tc>
                  <a:txBody>
                    <a:bodyPr/>
                    <a:lstStyle/>
                    <a:p>
                      <a:pPr algn="ctr" fontAlgn="b"/>
                      <a:r>
                        <a:rPr lang="en-US" sz="1800" b="1" u="none" strike="noStrike" dirty="0">
                          <a:solidFill>
                            <a:srgbClr val="000000"/>
                          </a:solidFill>
                          <a:effectLst/>
                          <a:latin typeface="Times New Roman" panose="02020603050405020304" pitchFamily="18" charset="0"/>
                          <a:cs typeface="Times New Roman" panose="02020603050405020304" pitchFamily="18" charset="0"/>
                        </a:rPr>
                        <a:t>Customer ID</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800" b="1" u="none" strike="noStrike" dirty="0">
                          <a:solidFill>
                            <a:srgbClr val="000000"/>
                          </a:solidFill>
                          <a:effectLst/>
                          <a:latin typeface="Times New Roman" panose="02020603050405020304" pitchFamily="18" charset="0"/>
                          <a:cs typeface="Times New Roman" panose="02020603050405020304" pitchFamily="18" charset="0"/>
                        </a:rPr>
                        <a:t>Total Amount Paid ($ US)</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800" b="1" u="none" strike="noStrike" dirty="0">
                          <a:solidFill>
                            <a:srgbClr val="000000"/>
                          </a:solidFill>
                          <a:effectLst/>
                          <a:latin typeface="Times New Roman" panose="02020603050405020304" pitchFamily="18" charset="0"/>
                          <a:cs typeface="Times New Roman" panose="02020603050405020304" pitchFamily="18" charset="0"/>
                        </a:rPr>
                        <a:t>City</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800" b="1" u="none" strike="noStrike" dirty="0">
                          <a:solidFill>
                            <a:srgbClr val="000000"/>
                          </a:solidFill>
                          <a:effectLst/>
                          <a:latin typeface="Times New Roman" panose="02020603050405020304" pitchFamily="18" charset="0"/>
                          <a:cs typeface="Times New Roman" panose="02020603050405020304" pitchFamily="18" charset="0"/>
                        </a:rPr>
                        <a:t>Country</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835327705"/>
                  </a:ext>
                </a:extLst>
              </a:tr>
              <a:tr h="451644">
                <a:tc>
                  <a:txBody>
                    <a:bodyPr/>
                    <a:lstStyle/>
                    <a:p>
                      <a:pPr algn="ctr"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148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$211.55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a:solidFill>
                            <a:srgbClr val="000000"/>
                          </a:solidFill>
                          <a:effectLst/>
                          <a:latin typeface="Times New Roman" panose="02020603050405020304" pitchFamily="18" charset="0"/>
                          <a:cs typeface="Times New Roman" panose="02020603050405020304" pitchFamily="18" charset="0"/>
                        </a:rPr>
                        <a:t>Saint-Denis</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a:solidFill>
                            <a:srgbClr val="000000"/>
                          </a:solidFill>
                          <a:effectLst/>
                          <a:latin typeface="Times New Roman" panose="02020603050405020304" pitchFamily="18" charset="0"/>
                          <a:cs typeface="Times New Roman" panose="02020603050405020304" pitchFamily="18" charset="0"/>
                        </a:rPr>
                        <a:t>Runion</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842414990"/>
                  </a:ext>
                </a:extLst>
              </a:tr>
              <a:tr h="451644">
                <a:tc>
                  <a:txBody>
                    <a:bodyPr/>
                    <a:lstStyle/>
                    <a:p>
                      <a:pPr algn="ctr" fontAlgn="b"/>
                      <a:r>
                        <a:rPr lang="en-US" sz="1600" b="0" u="none" strike="noStrike">
                          <a:solidFill>
                            <a:srgbClr val="000000"/>
                          </a:solidFill>
                          <a:effectLst/>
                          <a:latin typeface="Times New Roman" panose="02020603050405020304" pitchFamily="18" charset="0"/>
                          <a:cs typeface="Times New Roman" panose="02020603050405020304" pitchFamily="18" charset="0"/>
                        </a:rPr>
                        <a:t>526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$208.58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a:solidFill>
                            <a:srgbClr val="000000"/>
                          </a:solidFill>
                          <a:effectLst/>
                          <a:latin typeface="Times New Roman" panose="02020603050405020304" pitchFamily="18" charset="0"/>
                          <a:cs typeface="Times New Roman" panose="02020603050405020304" pitchFamily="18" charset="0"/>
                        </a:rPr>
                        <a:t>Cape Coral</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a:solidFill>
                            <a:srgbClr val="000000"/>
                          </a:solidFill>
                          <a:effectLst/>
                          <a:latin typeface="Times New Roman" panose="02020603050405020304" pitchFamily="18" charset="0"/>
                          <a:cs typeface="Times New Roman" panose="02020603050405020304" pitchFamily="18" charset="0"/>
                        </a:rPr>
                        <a:t>United States</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204759720"/>
                  </a:ext>
                </a:extLst>
              </a:tr>
              <a:tr h="451644">
                <a:tc>
                  <a:txBody>
                    <a:bodyPr/>
                    <a:lstStyle/>
                    <a:p>
                      <a:pPr algn="ctr" fontAlgn="b"/>
                      <a:r>
                        <a:rPr lang="en-US" sz="1600" b="0" u="none" strike="noStrike">
                          <a:solidFill>
                            <a:srgbClr val="000000"/>
                          </a:solidFill>
                          <a:effectLst/>
                          <a:latin typeface="Times New Roman" panose="02020603050405020304" pitchFamily="18" charset="0"/>
                          <a:cs typeface="Times New Roman" panose="02020603050405020304" pitchFamily="18" charset="0"/>
                        </a:rPr>
                        <a:t>178</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$194.61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Santa </a:t>
                      </a:r>
                      <a:r>
                        <a:rPr lang="en-US" sz="1600" b="0" u="none" strike="noStrike" dirty="0" err="1">
                          <a:solidFill>
                            <a:srgbClr val="000000"/>
                          </a:solidFill>
                          <a:effectLst/>
                          <a:latin typeface="Times New Roman" panose="02020603050405020304" pitchFamily="18" charset="0"/>
                          <a:cs typeface="Times New Roman" panose="02020603050405020304" pitchFamily="18" charset="0"/>
                        </a:rPr>
                        <a:t>Brbara</a:t>
                      </a:r>
                      <a:r>
                        <a:rPr lang="en-US" sz="1600" b="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0" u="none" strike="noStrike" dirty="0" err="1">
                          <a:solidFill>
                            <a:srgbClr val="000000"/>
                          </a:solidFill>
                          <a:effectLst/>
                          <a:latin typeface="Times New Roman" panose="02020603050405020304" pitchFamily="18" charset="0"/>
                          <a:cs typeface="Times New Roman" panose="02020603050405020304" pitchFamily="18" charset="0"/>
                        </a:rPr>
                        <a:t>dOeste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a:solidFill>
                            <a:srgbClr val="000000"/>
                          </a:solidFill>
                          <a:effectLst/>
                          <a:latin typeface="Times New Roman" panose="02020603050405020304" pitchFamily="18" charset="0"/>
                          <a:cs typeface="Times New Roman" panose="02020603050405020304" pitchFamily="18" charset="0"/>
                        </a:rPr>
                        <a:t>Brazil</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972078385"/>
                  </a:ext>
                </a:extLst>
              </a:tr>
              <a:tr h="451644">
                <a:tc>
                  <a:txBody>
                    <a:bodyPr/>
                    <a:lstStyle/>
                    <a:p>
                      <a:pPr algn="ctr" fontAlgn="b"/>
                      <a:r>
                        <a:rPr lang="en-US" sz="1600" b="0" u="none" strike="noStrike">
                          <a:solidFill>
                            <a:srgbClr val="000000"/>
                          </a:solidFill>
                          <a:effectLst/>
                          <a:latin typeface="Times New Roman" panose="02020603050405020304" pitchFamily="18" charset="0"/>
                          <a:cs typeface="Times New Roman" panose="02020603050405020304" pitchFamily="18" charset="0"/>
                        </a:rPr>
                        <a:t>137</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$191.62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Apeldoorn</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a:solidFill>
                            <a:srgbClr val="000000"/>
                          </a:solidFill>
                          <a:effectLst/>
                          <a:latin typeface="Times New Roman" panose="02020603050405020304" pitchFamily="18" charset="0"/>
                          <a:cs typeface="Times New Roman" panose="02020603050405020304" pitchFamily="18" charset="0"/>
                        </a:rPr>
                        <a:t>Netherlands</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802277296"/>
                  </a:ext>
                </a:extLst>
              </a:tr>
              <a:tr h="451644">
                <a:tc>
                  <a:txBody>
                    <a:bodyPr/>
                    <a:lstStyle/>
                    <a:p>
                      <a:pPr algn="ctr"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144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$189.6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dirty="0" err="1">
                          <a:solidFill>
                            <a:srgbClr val="000000"/>
                          </a:solidFill>
                          <a:effectLst/>
                          <a:latin typeface="Times New Roman" panose="02020603050405020304" pitchFamily="18" charset="0"/>
                          <a:cs typeface="Times New Roman" panose="02020603050405020304" pitchFamily="18" charset="0"/>
                        </a:rPr>
                        <a:t>Molodetno</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Belarus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601221168"/>
                  </a:ext>
                </a:extLst>
              </a:tr>
              <a:tr h="451644">
                <a:tc>
                  <a:txBody>
                    <a:bodyPr/>
                    <a:lstStyle/>
                    <a:p>
                      <a:pPr algn="ctr" fontAlgn="b"/>
                      <a:r>
                        <a:rPr lang="en-US" sz="1600" b="0" u="none" strike="noStrike">
                          <a:solidFill>
                            <a:srgbClr val="000000"/>
                          </a:solidFill>
                          <a:effectLst/>
                          <a:latin typeface="Times New Roman" panose="02020603050405020304" pitchFamily="18" charset="0"/>
                          <a:cs typeface="Times New Roman" panose="02020603050405020304" pitchFamily="18" charset="0"/>
                        </a:rPr>
                        <a:t>459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$183.63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dirty="0" err="1">
                          <a:solidFill>
                            <a:srgbClr val="000000"/>
                          </a:solidFill>
                          <a:effectLst/>
                          <a:latin typeface="Times New Roman" panose="02020603050405020304" pitchFamily="18" charset="0"/>
                          <a:cs typeface="Times New Roman" panose="02020603050405020304" pitchFamily="18" charset="0"/>
                        </a:rPr>
                        <a:t>Qomsheh</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Iran</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582964645"/>
                  </a:ext>
                </a:extLst>
              </a:tr>
              <a:tr h="451644">
                <a:tc>
                  <a:txBody>
                    <a:bodyPr/>
                    <a:lstStyle/>
                    <a:p>
                      <a:pPr algn="ctr" fontAlgn="b"/>
                      <a:r>
                        <a:rPr lang="en-US" sz="1600" b="0" u="none" strike="noStrike">
                          <a:solidFill>
                            <a:srgbClr val="000000"/>
                          </a:solidFill>
                          <a:effectLst/>
                          <a:latin typeface="Times New Roman" panose="02020603050405020304" pitchFamily="18" charset="0"/>
                          <a:cs typeface="Times New Roman" panose="02020603050405020304" pitchFamily="18" charset="0"/>
                        </a:rPr>
                        <a:t>181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$167.67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Memphis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United States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249729088"/>
                  </a:ext>
                </a:extLst>
              </a:tr>
              <a:tr h="451644">
                <a:tc>
                  <a:txBody>
                    <a:bodyPr/>
                    <a:lstStyle/>
                    <a:p>
                      <a:pPr algn="ctr" fontAlgn="b"/>
                      <a:r>
                        <a:rPr lang="en-US" sz="1600" b="0" u="none" strike="noStrike">
                          <a:solidFill>
                            <a:srgbClr val="000000"/>
                          </a:solidFill>
                          <a:effectLst/>
                          <a:latin typeface="Times New Roman" panose="02020603050405020304" pitchFamily="18" charset="0"/>
                          <a:cs typeface="Times New Roman" panose="02020603050405020304" pitchFamily="18" charset="0"/>
                        </a:rPr>
                        <a:t>410</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$167.62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a:solidFill>
                            <a:srgbClr val="000000"/>
                          </a:solidFill>
                          <a:effectLst/>
                          <a:latin typeface="Times New Roman" panose="02020603050405020304" pitchFamily="18" charset="0"/>
                          <a:cs typeface="Times New Roman" panose="02020603050405020304" pitchFamily="18" charset="0"/>
                        </a:rPr>
                        <a:t>Richmond Hill</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Canada</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871889776"/>
                  </a:ext>
                </a:extLst>
              </a:tr>
              <a:tr h="451644">
                <a:tc>
                  <a:txBody>
                    <a:bodyPr/>
                    <a:lstStyle/>
                    <a:p>
                      <a:pPr algn="ctr"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236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a:solidFill>
                            <a:srgbClr val="000000"/>
                          </a:solidFill>
                          <a:effectLst/>
                          <a:latin typeface="Times New Roman" panose="02020603050405020304" pitchFamily="18" charset="0"/>
                          <a:cs typeface="Times New Roman" panose="02020603050405020304" pitchFamily="18" charset="0"/>
                        </a:rPr>
                        <a:t>$166.61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a:solidFill>
                            <a:srgbClr val="000000"/>
                          </a:solidFill>
                          <a:effectLst/>
                          <a:latin typeface="Times New Roman" panose="02020603050405020304" pitchFamily="18" charset="0"/>
                          <a:cs typeface="Times New Roman" panose="02020603050405020304" pitchFamily="18" charset="0"/>
                        </a:rPr>
                        <a:t>Tanza</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Philippines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943961193"/>
                  </a:ext>
                </a:extLst>
              </a:tr>
            </a:tbl>
          </a:graphicData>
        </a:graphic>
      </p:graphicFrame>
      <p:sp>
        <p:nvSpPr>
          <p:cNvPr id="3" name="TextBox 2">
            <a:extLst>
              <a:ext uri="{FF2B5EF4-FFF2-40B4-BE49-F238E27FC236}">
                <a16:creationId xmlns:a16="http://schemas.microsoft.com/office/drawing/2014/main" id="{41BCC37B-0EA1-FE1D-2409-5240D3ABFF1A}"/>
              </a:ext>
            </a:extLst>
          </p:cNvPr>
          <p:cNvSpPr txBox="1"/>
          <p:nvPr/>
        </p:nvSpPr>
        <p:spPr>
          <a:xfrm>
            <a:off x="7511143" y="1731962"/>
            <a:ext cx="4516016" cy="4093428"/>
          </a:xfrm>
          <a:prstGeom prst="rect">
            <a:avLst/>
          </a:prstGeom>
          <a:noFill/>
        </p:spPr>
        <p:txBody>
          <a:bodyPr wrap="square" rtlCol="0">
            <a:spAutoFit/>
          </a:bodyPr>
          <a:lstStyle/>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Top ten customers by total amount paid for film rentals, names redacted for security of patrons.</a:t>
            </a:r>
          </a:p>
          <a:p>
            <a:pPr marL="285750" indent="-28575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India is leading in total customers and total revenue earned, but has only one representative in top ten spending customers</a:t>
            </a:r>
          </a:p>
          <a:p>
            <a:pPr marL="285750" indent="-28575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Top ten customers spread throughout all continents, indicating possibility for further growth in United States &amp; Europe</a:t>
            </a:r>
          </a:p>
        </p:txBody>
      </p:sp>
    </p:spTree>
    <p:extLst>
      <p:ext uri="{BB962C8B-B14F-4D97-AF65-F5344CB8AC3E}">
        <p14:creationId xmlns:p14="http://schemas.microsoft.com/office/powerpoint/2010/main" val="1187144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B2E49-5627-B639-5A2B-BBFC28F2DF9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E6D7AE7B-830F-B620-42B0-634F1115F708}"/>
              </a:ext>
            </a:extLst>
          </p:cNvPr>
          <p:cNvSpPr>
            <a:spLocks noGrp="1"/>
          </p:cNvSpPr>
          <p:nvPr>
            <p:ph idx="1"/>
          </p:nvPr>
        </p:nvSpPr>
        <p:spPr>
          <a:xfrm>
            <a:off x="838200" y="1733550"/>
            <a:ext cx="10787743" cy="4601936"/>
          </a:xfrm>
        </p:spPr>
        <p:txBody>
          <a:bodyPr>
            <a:noAutofit/>
          </a:bodyPr>
          <a:lstStyle/>
          <a:p>
            <a:r>
              <a:rPr lang="en-US" sz="1900" dirty="0">
                <a:latin typeface="Times New Roman" panose="02020603050405020304" pitchFamily="18" charset="0"/>
                <a:cs typeface="Times New Roman" panose="02020603050405020304" pitchFamily="18" charset="0"/>
              </a:rPr>
              <a:t>Further investigation should be conducted to verify accuracy of findings. Data provided for analysis was conducted in 2006 and there are several factors that could impact business decisions for 2020.</a:t>
            </a:r>
          </a:p>
          <a:p>
            <a:r>
              <a:rPr lang="en-US" sz="1900" dirty="0">
                <a:latin typeface="Times New Roman" panose="02020603050405020304" pitchFamily="18" charset="0"/>
                <a:cs typeface="Times New Roman" panose="02020603050405020304" pitchFamily="18" charset="0"/>
              </a:rPr>
              <a:t>Further investigation to determine if all films are correctly categorized and thus correctly representing total revenues earned.</a:t>
            </a:r>
          </a:p>
          <a:p>
            <a:r>
              <a:rPr lang="en-US" sz="1900" dirty="0">
                <a:latin typeface="Times New Roman" panose="02020603050405020304" pitchFamily="18" charset="0"/>
                <a:cs typeface="Times New Roman" panose="02020603050405020304" pitchFamily="18" charset="0"/>
              </a:rPr>
              <a:t>Define least popular films renting at $4.99 and lower the rental cost to $2.99;  define most popular films renting at $0.99 and increase rate to $2.99</a:t>
            </a:r>
          </a:p>
          <a:p>
            <a:r>
              <a:rPr lang="en-US" sz="1900" dirty="0">
                <a:latin typeface="Times New Roman" panose="02020603050405020304" pitchFamily="18" charset="0"/>
                <a:cs typeface="Times New Roman" panose="02020603050405020304" pitchFamily="18" charset="0"/>
              </a:rPr>
              <a:t>Study trends in these new rental rates to determine customer response (customer surveys)</a:t>
            </a:r>
          </a:p>
          <a:p>
            <a:r>
              <a:rPr lang="en-US" sz="1900" dirty="0">
                <a:latin typeface="Times New Roman" panose="02020603050405020304" pitchFamily="18" charset="0"/>
                <a:cs typeface="Times New Roman" panose="02020603050405020304" pitchFamily="18" charset="0"/>
              </a:rPr>
              <a:t>Study any associated costs to licensing, ownership, or replacement costs of current film inventory and compare it to customer popularity and revenue earned. Remove all titles performing at or below cost. </a:t>
            </a:r>
          </a:p>
          <a:p>
            <a:r>
              <a:rPr lang="en-US" sz="1900" dirty="0">
                <a:latin typeface="Times New Roman" panose="02020603050405020304" pitchFamily="18" charset="0"/>
                <a:cs typeface="Times New Roman" panose="02020603050405020304" pitchFamily="18" charset="0"/>
              </a:rPr>
              <a:t>Focus efforts of advertising, marketing, and customer satisfaction surveys in top 10 listed countries for online rental program</a:t>
            </a:r>
          </a:p>
          <a:p>
            <a:r>
              <a:rPr lang="en-US" sz="1900" dirty="0">
                <a:latin typeface="Times New Roman" panose="02020603050405020304" pitchFamily="18" charset="0"/>
                <a:cs typeface="Times New Roman" panose="02020603050405020304" pitchFamily="18" charset="0"/>
              </a:rPr>
              <a:t>Establish a rewards program for returning customers both in physical and digital film rentals</a:t>
            </a:r>
          </a:p>
        </p:txBody>
      </p:sp>
    </p:spTree>
    <p:extLst>
      <p:ext uri="{BB962C8B-B14F-4D97-AF65-F5344CB8AC3E}">
        <p14:creationId xmlns:p14="http://schemas.microsoft.com/office/powerpoint/2010/main" val="168664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film reel on a black surface&#10;&#10;Description automatically generated">
            <a:extLst>
              <a:ext uri="{FF2B5EF4-FFF2-40B4-BE49-F238E27FC236}">
                <a16:creationId xmlns:a16="http://schemas.microsoft.com/office/drawing/2014/main" id="{BF8F4AA9-584E-7E4B-523C-11F25BE4ACF7}"/>
              </a:ext>
            </a:extLst>
          </p:cNvPr>
          <p:cNvPicPr>
            <a:picLocks noChangeAspect="1"/>
          </p:cNvPicPr>
          <p:nvPr/>
        </p:nvPicPr>
        <p:blipFill rotWithShape="1">
          <a:blip r:embed="rId2">
            <a:extLst>
              <a:ext uri="{28A0092B-C50C-407E-A947-70E740481C1C}">
                <a14:useLocalDpi xmlns:a14="http://schemas.microsoft.com/office/drawing/2010/main" val="0"/>
              </a:ext>
            </a:extLst>
          </a:blip>
          <a:srcRect r="-1" b="13502"/>
          <a:stretch/>
        </p:blipFill>
        <p:spPr>
          <a:xfrm>
            <a:off x="-1" y="1069457"/>
            <a:ext cx="12198915" cy="4460034"/>
          </a:xfrm>
          <a:prstGeom prst="rect">
            <a:avLst/>
          </a:prstGeom>
        </p:spPr>
      </p:pic>
      <p:sp>
        <p:nvSpPr>
          <p:cNvPr id="2" name="Title 1">
            <a:extLst>
              <a:ext uri="{FF2B5EF4-FFF2-40B4-BE49-F238E27FC236}">
                <a16:creationId xmlns:a16="http://schemas.microsoft.com/office/drawing/2014/main" id="{F1D1F999-A791-2359-989D-A2E54E831CCE}"/>
              </a:ext>
            </a:extLst>
          </p:cNvPr>
          <p:cNvSpPr>
            <a:spLocks noGrp="1"/>
          </p:cNvSpPr>
          <p:nvPr>
            <p:ph type="ctrTitle"/>
          </p:nvPr>
        </p:nvSpPr>
        <p:spPr>
          <a:xfrm>
            <a:off x="-52875" y="2312626"/>
            <a:ext cx="6148875" cy="1768422"/>
          </a:xfrm>
        </p:spPr>
        <p:txBody>
          <a:bodyPr>
            <a:noAutofit/>
          </a:bodyPr>
          <a:lstStyle/>
          <a:p>
            <a:r>
              <a:rPr lang="en-US" sz="5500" dirty="0"/>
              <a:t>Thank you!</a:t>
            </a:r>
          </a:p>
        </p:txBody>
      </p:sp>
      <p:sp>
        <p:nvSpPr>
          <p:cNvPr id="3" name="Subtitle 2">
            <a:extLst>
              <a:ext uri="{FF2B5EF4-FFF2-40B4-BE49-F238E27FC236}">
                <a16:creationId xmlns:a16="http://schemas.microsoft.com/office/drawing/2014/main" id="{B1146509-A525-C2CC-46FB-985A5261C5BE}"/>
              </a:ext>
            </a:extLst>
          </p:cNvPr>
          <p:cNvSpPr>
            <a:spLocks noGrp="1"/>
          </p:cNvSpPr>
          <p:nvPr>
            <p:ph type="subTitle" idx="1"/>
          </p:nvPr>
        </p:nvSpPr>
        <p:spPr>
          <a:xfrm>
            <a:off x="93305" y="5535259"/>
            <a:ext cx="6807895" cy="809557"/>
          </a:xfrm>
        </p:spPr>
        <p:txBody>
          <a:bodyPr>
            <a:normAutofit fontScale="77500" lnSpcReduction="20000"/>
          </a:bodyPr>
          <a:lstStyle/>
          <a:p>
            <a:r>
              <a:rPr lang="en-US" sz="2000" dirty="0"/>
              <a:t>All visuals used in this presentation are available on Tableau Public, please </a:t>
            </a:r>
            <a:r>
              <a:rPr lang="en-US" dirty="0">
                <a:hlinkClick r:id="rId3"/>
              </a:rPr>
              <a:t>click here </a:t>
            </a:r>
            <a:r>
              <a:rPr lang="en-US" dirty="0"/>
              <a:t>for more information. </a:t>
            </a:r>
          </a:p>
          <a:p>
            <a:r>
              <a:rPr lang="en-US" dirty="0"/>
              <a:t>Please contact me by email for further questions and information</a:t>
            </a:r>
          </a:p>
        </p:txBody>
      </p:sp>
    </p:spTree>
    <p:extLst>
      <p:ext uri="{BB962C8B-B14F-4D97-AF65-F5344CB8AC3E}">
        <p14:creationId xmlns:p14="http://schemas.microsoft.com/office/powerpoint/2010/main" val="26740248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304</TotalTime>
  <Words>702</Words>
  <Application>Microsoft Office PowerPoint</Application>
  <PresentationFormat>Widescreen</PresentationFormat>
  <Paragraphs>106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Calisto MT</vt:lpstr>
      <vt:lpstr>Times New Roman</vt:lpstr>
      <vt:lpstr>Wingdings</vt:lpstr>
      <vt:lpstr>Wingdings 2</vt:lpstr>
      <vt:lpstr>Slate</vt:lpstr>
      <vt:lpstr>Rockbuster Stealth</vt:lpstr>
      <vt:lpstr>Project Goals</vt:lpstr>
      <vt:lpstr>Film Revenue by Title</vt:lpstr>
      <vt:lpstr>Film Revenue by Genre</vt:lpstr>
      <vt:lpstr>Rockbuster Global Customer Base</vt:lpstr>
      <vt:lpstr>Revenue by Country</vt:lpstr>
      <vt:lpstr>Lifetime Customers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D</dc:creator>
  <cp:lastModifiedBy>Haley D</cp:lastModifiedBy>
  <cp:revision>1</cp:revision>
  <dcterms:created xsi:type="dcterms:W3CDTF">2023-10-14T17:54:05Z</dcterms:created>
  <dcterms:modified xsi:type="dcterms:W3CDTF">2023-10-17T02:18:25Z</dcterms:modified>
</cp:coreProperties>
</file>